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2"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3" d="100"/>
          <a:sy n="93" d="100"/>
        </p:scale>
        <p:origin x="-55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F94178EF-65AC-4CDB-B9B4-737B134780C2}" type="datetimeFigureOut">
              <a:rPr lang="en-US" smtClean="0"/>
              <a:pPr/>
              <a:t>11/28/2011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2AED96-B2C1-40DD-B2E8-7E4DE88168F9}"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4178EF-65AC-4CDB-B9B4-737B134780C2}" type="datetimeFigureOut">
              <a:rPr lang="en-US" smtClean="0"/>
              <a:pPr/>
              <a:t>11/28/2011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2AED96-B2C1-40DD-B2E8-7E4DE88168F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4178EF-65AC-4CDB-B9B4-737B134780C2}" type="datetimeFigureOut">
              <a:rPr lang="en-US" smtClean="0"/>
              <a:pPr/>
              <a:t>11/28/2011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262AED96-B2C1-40DD-B2E8-7E4DE88168F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4178EF-65AC-4CDB-B9B4-737B134780C2}" type="datetimeFigureOut">
              <a:rPr lang="en-US" smtClean="0"/>
              <a:pPr/>
              <a:t>11/28/2011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2AED96-B2C1-40DD-B2E8-7E4DE88168F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94178EF-65AC-4CDB-B9B4-737B134780C2}" type="datetimeFigureOut">
              <a:rPr lang="en-US" smtClean="0"/>
              <a:pPr/>
              <a:t>11/28/2011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2AED96-B2C1-40DD-B2E8-7E4DE88168F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94178EF-65AC-4CDB-B9B4-737B134780C2}" type="datetimeFigureOut">
              <a:rPr lang="en-US" smtClean="0"/>
              <a:pPr/>
              <a:t>11/28/2011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2AED96-B2C1-40DD-B2E8-7E4DE88168F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94178EF-65AC-4CDB-B9B4-737B134780C2}" type="datetimeFigureOut">
              <a:rPr lang="en-US" smtClean="0"/>
              <a:pPr/>
              <a:t>11/28/2011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2AED96-B2C1-40DD-B2E8-7E4DE88168F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94178EF-65AC-4CDB-B9B4-737B134780C2}" type="datetimeFigureOut">
              <a:rPr lang="en-US" smtClean="0"/>
              <a:pPr/>
              <a:t>11/28/2011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2AED96-B2C1-40DD-B2E8-7E4DE88168F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4178EF-65AC-4CDB-B9B4-737B134780C2}" type="datetimeFigureOut">
              <a:rPr lang="en-US" smtClean="0"/>
              <a:pPr/>
              <a:t>11/28/2011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2AED96-B2C1-40DD-B2E8-7E4DE88168F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94178EF-65AC-4CDB-B9B4-737B134780C2}" type="datetimeFigureOut">
              <a:rPr lang="en-US" smtClean="0"/>
              <a:pPr/>
              <a:t>11/28/2011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2AED96-B2C1-40DD-B2E8-7E4DE88168F9}"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F94178EF-65AC-4CDB-B9B4-737B134780C2}" type="datetimeFigureOut">
              <a:rPr lang="en-US" smtClean="0"/>
              <a:pPr/>
              <a:t>11/28/2011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262AED96-B2C1-40DD-B2E8-7E4DE88168F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F94178EF-65AC-4CDB-B9B4-737B134780C2}" type="datetimeFigureOut">
              <a:rPr lang="en-US" smtClean="0"/>
              <a:pPr/>
              <a:t>11/28/2011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262AED96-B2C1-40DD-B2E8-7E4DE88168F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791200" y="5257800"/>
            <a:ext cx="3200400" cy="1420368"/>
          </a:xfrm>
        </p:spPr>
        <p:txBody>
          <a:bodyPr>
            <a:noAutofit/>
          </a:bodyPr>
          <a:lstStyle/>
          <a:p>
            <a:r>
              <a:rPr lang="en-US" sz="4000" dirty="0" err="1" smtClean="0"/>
              <a:t>Ja’Corey</a:t>
            </a:r>
            <a:r>
              <a:rPr lang="en-US" sz="4000" dirty="0" smtClean="0"/>
              <a:t> </a:t>
            </a:r>
            <a:r>
              <a:rPr lang="en-US" sz="4000" dirty="0" err="1" smtClean="0"/>
              <a:t>Hagger</a:t>
            </a:r>
            <a:endParaRPr lang="en-US" sz="4000" dirty="0"/>
          </a:p>
        </p:txBody>
      </p:sp>
      <p:pic>
        <p:nvPicPr>
          <p:cNvPr id="48130" name="Picture 2" descr="http://images.filedby.com/bookimg/0780/9780780794085.jpg"/>
          <p:cNvPicPr>
            <a:picLocks noChangeAspect="1" noChangeArrowheads="1"/>
          </p:cNvPicPr>
          <p:nvPr/>
        </p:nvPicPr>
        <p:blipFill>
          <a:blip r:embed="rId2" cstate="print"/>
          <a:srcRect/>
          <a:stretch>
            <a:fillRect/>
          </a:stretch>
        </p:blipFill>
        <p:spPr bwMode="auto">
          <a:xfrm>
            <a:off x="304800" y="228600"/>
            <a:ext cx="5181600" cy="63246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www.bhamrails.info/John_Henry/cspr10175.jpg"/>
          <p:cNvPicPr>
            <a:picLocks noChangeAspect="1" noChangeArrowheads="1"/>
          </p:cNvPicPr>
          <p:nvPr/>
        </p:nvPicPr>
        <p:blipFill>
          <a:blip r:embed="rId2"/>
          <a:srcRect/>
          <a:stretch>
            <a:fillRect/>
          </a:stretch>
        </p:blipFill>
        <p:spPr bwMode="auto">
          <a:xfrm>
            <a:off x="6477000" y="0"/>
            <a:ext cx="2667000" cy="5105400"/>
          </a:xfrm>
          <a:prstGeom prst="rect">
            <a:avLst/>
          </a:prstGeom>
          <a:noFill/>
        </p:spPr>
      </p:pic>
      <p:sp>
        <p:nvSpPr>
          <p:cNvPr id="2" name="Title 1"/>
          <p:cNvSpPr>
            <a:spLocks noGrp="1"/>
          </p:cNvSpPr>
          <p:nvPr>
            <p:ph type="title"/>
          </p:nvPr>
        </p:nvSpPr>
        <p:spPr>
          <a:xfrm>
            <a:off x="0" y="0"/>
            <a:ext cx="6477000" cy="1252728"/>
          </a:xfrm>
        </p:spPr>
        <p:txBody>
          <a:bodyPr>
            <a:normAutofit/>
          </a:bodyPr>
          <a:lstStyle/>
          <a:p>
            <a:r>
              <a:rPr lang="en-US" sz="3500" dirty="0" smtClean="0"/>
              <a:t>Does the book tell a good story?</a:t>
            </a:r>
            <a:endParaRPr lang="en-US" sz="3500" dirty="0"/>
          </a:p>
        </p:txBody>
      </p:sp>
      <p:sp>
        <p:nvSpPr>
          <p:cNvPr id="3" name="Content Placeholder 2"/>
          <p:cNvSpPr>
            <a:spLocks noGrp="1"/>
          </p:cNvSpPr>
          <p:nvPr>
            <p:ph idx="1"/>
          </p:nvPr>
        </p:nvSpPr>
        <p:spPr>
          <a:xfrm>
            <a:off x="152400" y="1524001"/>
            <a:ext cx="6477000" cy="4419599"/>
          </a:xfrm>
        </p:spPr>
        <p:txBody>
          <a:bodyPr>
            <a:noAutofit/>
          </a:bodyPr>
          <a:lstStyle/>
          <a:p>
            <a:r>
              <a:rPr lang="en-US" sz="2800" dirty="0" smtClean="0"/>
              <a:t>The book is a tall tale, are stories written from someone’s imagination.  The story can be funny or silly.  They are filled with exaggerations, similes, metaphors, and lots of descriptive language.  It is always told as if it were true, even though the listeners know that the story could never really </a:t>
            </a:r>
            <a:r>
              <a:rPr lang="en-US" sz="2800" dirty="0" smtClean="0"/>
              <a:t>happen, but this is perhaps what makes it such a good story.</a:t>
            </a:r>
            <a:endParaRPr lang="en-US" sz="2800" dirty="0"/>
          </a:p>
        </p:txBody>
      </p:sp>
      <p:sp>
        <p:nvSpPr>
          <p:cNvPr id="5" name="TextBox 4"/>
          <p:cNvSpPr txBox="1"/>
          <p:nvPr/>
        </p:nvSpPr>
        <p:spPr>
          <a:xfrm>
            <a:off x="6629400" y="6324600"/>
            <a:ext cx="2362200" cy="369332"/>
          </a:xfrm>
          <a:prstGeom prst="rect">
            <a:avLst/>
          </a:prstGeom>
          <a:noFill/>
        </p:spPr>
        <p:txBody>
          <a:bodyPr wrap="square" rtlCol="0">
            <a:spAutoFit/>
          </a:bodyPr>
          <a:lstStyle/>
          <a:p>
            <a:r>
              <a:rPr lang="en-US" dirty="0" smtClean="0"/>
              <a:t>Example 2 in book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5448"/>
            <a:ext cx="8458200" cy="1252728"/>
          </a:xfrm>
        </p:spPr>
        <p:txBody>
          <a:bodyPr>
            <a:normAutofit/>
          </a:bodyPr>
          <a:lstStyle/>
          <a:p>
            <a:r>
              <a:rPr lang="en-US" sz="3600" dirty="0" smtClean="0"/>
              <a:t>How accurate and complete are the facts? </a:t>
            </a:r>
            <a:endParaRPr lang="en-US" sz="3600" dirty="0"/>
          </a:p>
        </p:txBody>
      </p:sp>
      <p:sp>
        <p:nvSpPr>
          <p:cNvPr id="3" name="Content Placeholder 2"/>
          <p:cNvSpPr>
            <a:spLocks noGrp="1"/>
          </p:cNvSpPr>
          <p:nvPr>
            <p:ph idx="1"/>
          </p:nvPr>
        </p:nvSpPr>
        <p:spPr/>
        <p:txBody>
          <a:bodyPr>
            <a:normAutofit/>
          </a:bodyPr>
          <a:lstStyle/>
          <a:p>
            <a:r>
              <a:rPr lang="en-US" dirty="0" smtClean="0"/>
              <a:t>There are two John Henrys, the actual man and the legend surrounding him. </a:t>
            </a:r>
            <a:r>
              <a:rPr lang="en-US" dirty="0" smtClean="0"/>
              <a:t>He </a:t>
            </a:r>
            <a:r>
              <a:rPr lang="en-US" dirty="0" smtClean="0"/>
              <a:t>was born a slave, worked as a laborer for the railroads after the Civil War, and died in his 30s, leaving behind a </a:t>
            </a:r>
            <a:r>
              <a:rPr lang="en-US" dirty="0" smtClean="0"/>
              <a:t>wife </a:t>
            </a:r>
            <a:r>
              <a:rPr lang="en-US" dirty="0" smtClean="0"/>
              <a:t>and a baby. He grew to stand 6 feet tall, 200 pounds - a giant in that day. He had an </a:t>
            </a:r>
            <a:r>
              <a:rPr lang="en-US" dirty="0" smtClean="0"/>
              <a:t>huge </a:t>
            </a:r>
            <a:r>
              <a:rPr lang="en-US" dirty="0" smtClean="0"/>
              <a:t>appetite, and an even greater </a:t>
            </a:r>
            <a:r>
              <a:rPr lang="en-US" dirty="0" smtClean="0"/>
              <a:t>skill </a:t>
            </a:r>
            <a:r>
              <a:rPr lang="en-US" dirty="0" smtClean="0"/>
              <a:t>for work. </a:t>
            </a:r>
            <a:endParaRPr lang="en-US" dirty="0"/>
          </a:p>
        </p:txBody>
      </p:sp>
      <p:sp>
        <p:nvSpPr>
          <p:cNvPr id="5" name="TextBox 4"/>
          <p:cNvSpPr txBox="1"/>
          <p:nvPr/>
        </p:nvSpPr>
        <p:spPr>
          <a:xfrm>
            <a:off x="6629400" y="6324600"/>
            <a:ext cx="2362200" cy="369332"/>
          </a:xfrm>
          <a:prstGeom prst="rect">
            <a:avLst/>
          </a:prstGeom>
          <a:noFill/>
        </p:spPr>
        <p:txBody>
          <a:bodyPr wrap="square" rtlCol="0">
            <a:spAutoFit/>
          </a:bodyPr>
          <a:lstStyle/>
          <a:p>
            <a:r>
              <a:rPr lang="en-US" dirty="0" smtClean="0"/>
              <a:t>Example 1 in book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200" y="152400"/>
            <a:ext cx="5791200" cy="1292352"/>
          </a:xfrm>
        </p:spPr>
        <p:txBody>
          <a:bodyPr>
            <a:noAutofit/>
          </a:bodyPr>
          <a:lstStyle/>
          <a:p>
            <a:r>
              <a:rPr lang="en-US" sz="3600" dirty="0" smtClean="0"/>
              <a:t>Whose voices are missing?</a:t>
            </a:r>
            <a:endParaRPr lang="en-US" sz="3600" dirty="0"/>
          </a:p>
        </p:txBody>
      </p:sp>
      <p:sp>
        <p:nvSpPr>
          <p:cNvPr id="3" name="Content Placeholder 2"/>
          <p:cNvSpPr>
            <a:spLocks noGrp="1"/>
          </p:cNvSpPr>
          <p:nvPr>
            <p:ph idx="1"/>
          </p:nvPr>
        </p:nvSpPr>
        <p:spPr>
          <a:xfrm>
            <a:off x="4191000" y="1676400"/>
            <a:ext cx="4648200" cy="4800600"/>
          </a:xfrm>
        </p:spPr>
        <p:txBody>
          <a:bodyPr>
            <a:normAutofit lnSpcReduction="10000"/>
          </a:bodyPr>
          <a:lstStyle/>
          <a:p>
            <a:r>
              <a:rPr lang="en-US" dirty="0" smtClean="0"/>
              <a:t>Although the fictional text is not told from John Henry’s perspective it does give a fe</a:t>
            </a:r>
            <a:r>
              <a:rPr lang="en-US" dirty="0" smtClean="0"/>
              <a:t>w personal remarks by him. </a:t>
            </a:r>
            <a:r>
              <a:rPr lang="en-US" dirty="0" smtClean="0"/>
              <a:t>The voice of people who knew John Henry worked with and his family are not apart of this tale. </a:t>
            </a:r>
          </a:p>
        </p:txBody>
      </p:sp>
      <p:sp>
        <p:nvSpPr>
          <p:cNvPr id="3074" name="AutoShape 2" descr="data:image/jpeg;base64,/9j/4AAQSkZJRgABAQAAAQABAAD/2wCEAAkGBhMSERUUExQWFRQWGB4aGBgYGBsaHxoeGh8aHB0aHhgYICYfGhkjGx8bHy8gJCcpLCwsGB4xNTAqNSYrLCkBCQoKBQUFDQUFDSkYEhgpKSkpKSkpKSkpKSkpKSkpKSkpKSkpKSkpKSkpKSkpKSkpKSkpKSkpKSkpKSkpKSkpKf/AABEIALcBEwMBIgACEQEDEQH/xAAbAAACAgMBAAAAAAAAAAAAAAAFBgMEAAIHAf/EAEQQAAIBAgQEBAQDBgQFAgcBAAECEQMhAAQSMQUiQVEGE2FxMoGRoUKx8AcUI1LB0TNi4fEVcoKSoiSyFjRDY3SDwlP/xAAUAQEAAAAAAAAAAAAAAAAAAAAA/8QAFBEBAAAAAAAAAAAAAAAAAAAAAP/aAAwDAQACEQMRAD8A6EubB2I3I9bGDb3ws8TzTiqeY6VqMbk7MgAE9gZgeuJDIul7kra3MTYDvO5Pf1wHzleo/wARWeo622BE4C9V4pXKQCdOnn0tzETYCVMTPS9hOBWe4jVpsaVEtUBO2onpPxdSBP0mBFpaDODYEMegBmIknFJuDVadJg6jWzCAN+Y6eaPRuvbAerxGstOnULyKk6UJJJAMSSOhPzx7w/OVVpV3NRgwVOUkgs3mL8N7QAZtEHBSvTIoUwuVDCmsaiwknckBd9gZ9SMA/wB1qgVRqICwag1QDpZRsPiMn5XOAaOF8QrimugaVq1HB1VDVhQpk6yBF9gBsMMmQWr+6jWw/wAI777HrAtHzxJkuHoqmAeXVfrJuY/LEuTfVlkmwNIfdfS+A9yGaBVZIuJ6kSDe8WA/qMWKld2SUgfK53nfa/pgbwygooUzqhiOve/y6DFwjlBDqWMSAYEzuPSbW74C3SNuaJH27fPbEjxEWv8Arpitl65KmV5l3Akz9caZfMFVOsnVMm1htABAEgCPvgLCtczcxeP7YxCewv8Ar+w+WBoZp1aobuREz0AGLtEG5iJgDr3wFkn0xrOJUpxjCNsBEDvbGmv5Yn0Y8jAQa/THqviVFxgTAalrYHZ/P6WAElo2ERf1O5jt9cEMyp0NpIDRYxMYXeJIUEAsDuJJ+82vExa+AOU8+hE9ADeOi7yfSDvvGKDcUZ3ApmJXVDKLLMTG87kdNpxTrZ3kAaVMAgEmZBnUNV2kwInr74r0s8HqgooleukreBO17WBtGAMZfOLqZSQTczaegvG30622OPeKZ4hQFKEnpYdY+vpgceKCeVVL3BAaRf8AFt0JbYXnvsBymSD1RTZSL6lKAk7GNZAmB8iC2Ac8mSqqHgse8TiSpWVTPy97/TriDhlFrs1yVAHQbm8CYk33xPUqANBgDeSdyP7WwGVXhgY227e5+WPC/UfP/bHistgI03jTB6E9Nse1qoCzI/v+v64Aa2fY6idACvpNjJIIkX2Efngbns0VU1HIRCLoY1EQbagY26CIvfBIU9bEhgsG8GT+EkX2BjcX9cellZZjWvtP0G57d/fALZJFSkJqE1aYcgObT0XoqgDrbDFUzp729/1+hgYxRc0qqIC0gIuAskRbYTMCYGKC1yaxKyNIYsCCNc6QTAspsN5v9wYabyJP54zAylUqxy6QoJA36EjGYDelxFRTIcAEAwW2EE9YN9vmYwvVnbdhJaZIgm+xETHXE7ATbqzG5jqRb9dsbsmzGfY99sBNw3Ls7tpWI/F1NtvmbYJcUyeldRJMVAJnfTP9fXEfC3ZGqaPxCJEmANiPU3xo6qEI3IYmZBuSPTscBbp8PFVEWWCzfmPMDYibWiRhcrcNCvXCyJcCDsA1Yf6fXDnkidB/ygAfOSb9b/lgEMrNZyfxBo/71i3ocA6U6YIK+sW+WKGUKihSBvyAQO8WH0xu3E2gmBfpgaKzeWgkXUC36tgL+Spk5ZQAJi2oWkHc48zYB0U1gMDcixUDa/SYxWy2YCBZvIg+wPQe4xL++6WLE7/FHs1u9tsBdbOidK3Yi33n8sUxX0hZYzECnC3OxFtwNpxXzA82qIkAAHUPTmgz32me+JKqADYcoCid/WTO49zgMaujsIJA7QTF7QNsE8lUOohrARHe/wDW+AFFV1QASLe562P9sGclUkkmDcR1i23v/fAEjjD0xC9cd8VeJcYp0aTVqrhKabn7ACNyTAA6k4C+uMUDCfwP9peXzNZaIp1KbVDFMsAVYgEkFhYNaABMyMNCi++AsgY8041D4FcW8T0MsG8yomsbUwylz/0EiPcxgL+bBEsDcDY7fMDC9nMwYLOeYnpPfbbbpgnlM8uaorUUEK34W3BUkEGD6d4vgXxoCmnSNQAgX736WN8BWYNUKl1J1GwB5iADPLPw7XxUpJ/FAQsARe99IiT3iL/6YP09KMQV5thEkmD7e2A9fIhDB1RB0gGD8Q6nb39DgPczSCiTIF4kiCQVMkxuL/cd8Yr0zopoSo/+owBOvZeaTHYRBudsbUaqa1LXibGSYmQff0xayGd0LD6Re3KWiSIvJG/p0GAKf4dK0BEQaSCR06rERPrGBNDi5qFw/Lp6yNO0yO2J63EGbVTKgKVGnmA9Oa0AHAnMfEVJkloFh69vTqJ23wBukynSAQN+u1rG/rHbfHnE6pjSG0mRcxe+xt1I3xRGdEIIEgTIBMiPuSL+nyxPmZkafc9Ou09/zwFKnKGpUBFuhNjYQWO/e2JKXFWKroW8wSxtYXgbjpa2+KnEqkSIkA3u1xtttvig+UciUbTIjf03kk339cBZy2ebzyYFSQFJXYAtb6G3y3x5xjMeWztTMO6hTadMkkmSQCxiw741oZcKw1nmCiLlgYO9gJ7/AOuK/EYIKgnSbQSZJFwxmTY9THTeLgT4XnwaQ1BmMsCZ7MR/pGMxS4Zlx5SwxO9xEbntjzAUqJYGWNgzCY6BiIgbzEYnXWzTPLBv2Jm3vHXBClSTU6wILQNV7SZxXqpoJiBqMWttI6drYC/w8gAm89N9+k+mMamSZNr9B67fTrivSz8LAA3Hv7en+mJxnpawEAH/AF/3wBjh6ELUkDa30PbFDyT5lv5Wn5Msb4t5XiA8to7f364SPHHj9so/kUAvmFZZ2GrRNwoXbUd5M2i2AeSnQj+2Khso7wD7bf2OOccPyHGs0q5lXfmXlLVVpkqb2UQAp3vE2x5w3xzmMvWNHOAuFbS4aNSQdww3A3uTI26HAdNJlR3j+p64wsxQAxpBmevX7Yjq1Lelx98atmgFl2VEUTLMFUe5JAGA9ploIAgTeev9xt17Y1zGYeoNJMKO0X9T+tsRUeI0aqny61OoDbkOroe29r79MWa9UAbqQbevS8dMBTFSWjtAEdbT2sd7e2CVLNkA/hm25sB74GVMwA22230/Xvj3966xvgLh4siOVklyO077SemI+O5IZnLtSqToN5EHYhgL+oj5nA3MTq1JJYkW6HoJO8dYxcz3F9FGoWClqag6TcAwSLWO4BwCt4Ky7Nn1NagaXlE8zLAL3ChTsb3ESBoHfHTmZtW40x85/thKyvjVq7rSekqhjdxUMWBaApUG5H83XDFw3Pk6lnY/r+hwBoNjivizwW+VrPWq1EanWqkoxBLSxLEMtrgTebx02x185uAe2OU8ZzAGZqVqlWnmcuakPTFUVGWnq5WK7gKTYj2tJwBT9nHDs3Sisa4GTbURRuxY3WQGEUxqEyDJCx64ceJa6yQq8uoE3A2+frhXp8d8vP8A7ohXyhSAUKBCkIXgR0KkYY8vm4WBvP5xgLOaBBkjlkXved+trYE5uiruia117ldQkBtrTMbH/fFDxj4izSUZy9JXZSS+q+lQtyFkTf6DodxzniPF6glq9FNTc2tJDAm8mTv8+mA61lsoTIa66TO40wY6TJ9PuIxZrPUenIbSCqgGDuIvMDcR/vhb8G8fFfKoTUFR15X6EG8BhuTpi+xwUzXEp0hrjYbWjY7WvbAXaXDyxIUSdKhmPsCbn17D6YizvBXX4TP+UmI9BA1Adttsc58QGrmc861RWqUUYIlKmdK7BpLWUTqkncz2AxPw7ij5erRZEqpRZgrU6jFvLmdRXUdisgxaVG8WBmz9chggIQpdoU6vWGJvsPrhhymYasvm9BELt7zI679sCXTzmR2hg0kk2mRa2+35Yo5in/CZVY7wddlMCGUn8I6/PAXeK0m5tI33PSL2+uBjZeYHZid4At1/K2JKnEH5EiVZOY9QTOx7DHuYoSeQi4Emdh/NbrA9r4CCtXNIMZW4+ID1N19bAfXERMxqFz0M+uNq6QbXJQXnpPcfXEFKuJ1G5Ppt0wBzh6N5a9Pl6nHuK/Da80lI0mZvv1PXGYCYkioe2oyT0uca5sNN9umPX5nYAmzEmP8Am/LEeYrwYPwg9fe354DanQsY76vzxpTBBJB3G3adWPaNZSCALgC52vP62xZp0IP69cBtw5z5b7fD0+Zwi+OPDLVK4zHMaRKisFElFEAuBcldPbaOxs/8LXlcE9I/P++BPEvElHLnmJZ9gqGTPr0WPW9tsAUpOgpU/LzFTy3RadMoyAAACKg1R2F7m+3ZH8W+HxmeJKlFnZtIOZc7IAFCgkCPMKgnT/mHrDRwHOfvNFKpZ0h2kKqlTBYgCVJDaSNoJjFSr4rSjXrU3XkFQ3WJvFyBZt95mI3jAGszVtbufthe8VqKmXVGPL5is28ELqMGNhqAve8YMU89SqD+EfMvsN7913H0xJxLg1R6DhYQlSBN/wAth+owCEa7hVWjToU6h0hDS1atQIIU8vNYarmMdGeve1zH9v18sI3gnwlmVzJqV1OkKwQk9TaYMMLTuJv64PeIfEdClV8lzmQ4EkUUix7sYtvt3+WAv5mtBn02HS3f++KwqtHzP6/0wP4R4go1memtSozC4WqmhwNrxZhMQd73xerEwsWufyP9cBvQzDCoOtp+n9cB+PcTZqGYuQdcfJVEj2JH3wZV0TmdlUXElgvrMk9MLfEirZbMOCG3aVMgB4ZACLGRpEiRgA/DeJ6KiMT8LqxM9ARP/jh48P8AF9VZgotKA72BRTuSOp6A9ZxyhcwCHj7/AC7YdeBfvn7sK+XAd/LQOnKIHMwqDV8ZjUNO55Y2jAOHjLKZmtl9OXrtRIYF4/EhswkXEb+sRhQ4n4ZC0KuksGpqWDtXZvUBkKhQDT1W9AMGMp4vJyFarVdWqcwplVI1SvLA0gNBmSLW74g4z4drHLZjUbaJUiCWiCPy6x87HABPAVRGzjOZY+TZublLBAfa1vT6YZX41Uq1HWip8um3lOxBEtqCsQbcqgOZUz8O0xhN8M8CzFLNISk0ySpdG2DA3Mcwgx0F+ox0PMDQkAewv+Z3vOAizFUMCrXDCCD2IvPytjmNTLo+ZFDQoY1ipcfEZaD6EdQI67Y6scj5VTL6+YuzK3YHQSIHuNz9sTUfCOWTMtmRSHnNebkAndlU2DHqfykyA/LaKarTRVRVsAI2URPqbQTiGvmh50EGACLjoGWPQwcEEyorZjMgmNGhRHQlZYkfTFPKcINbMVWJhEJQ7EsdUwD0AiT/AMwwCn4xzZWkKiqhRm0vyWZviG+57kdsb+CsxWrE5iov8NQEQ6IBix0x0AME2AmNzjzx1mfL83KnVoNSm1NAYBQq2qZuebT13JO+GPhPAqmY0VMyGp0UjyMqSTAHwtUO7HspiBHzC2+YvqkzAi3uNu/N0xDm82CjKwkC8fIkT0N8FM/woEFk5TuRFiJnbofbAWsNQczPLtO1j9JwGlWsCoIWeUEA9SSABP62xmXzkNpZQsgF9t4Nr9P748q/4SgdgOnS++KNVwdPSSf7fngCeYPOT/kt+X69sCMwrRBOn27ENt+fyxdoZr+IFN10jf3ONmyYJaRMjuTaPsSZwEvB84ooqJYgSBbsxHbHmCPC6ZFIQREmLf5j2OMwHvnWY7AtveTBPfp03wPChxVJLQH3BvAA+3XEOYzoNQxNmNgYv9f1F8SUKl95BMkdCZA6bdMAUymW0UzK/DcCQTN7z7fnjelp069iRcdRP9cDlz0DTJOwifSZ9oxJlXmAN43Pud/TeD7YCr4p4p5GTqMnK9SEVhY3Jn2sG+2OZI5YyT3N+v6/rhx/aXmuShTHUu5j0AA/NjOEKm5nAdN/ZjxGS9E9xUHXppI/9v3wB8YkDO1/Vz9NK/0P3x5+zXM6c+gvDqwt3if6Yh8ef/PV/kf/ABA+W2Aj8NeIDlMyKm6zDCN1MTb+aL++OzZHMrUpq6kEMAd+9/rf744I9EKlN5MsWBEfCV0EfVWB+XXHS/2ZcQFRGpn4kuBBvq3a43EafYjAOYSJwo+KVV8g9RlDmg5dSwJ/HDdpBVth2HbDVxHNeWhaJ7+3cdz6dcDPDmeNXLJUJLk6pkC5UlegjpgEPwnkqYpfvBhahZkN7qoKkAg3EzvF7e2G2uRpmJuLT3/3wQXKIlQuwBeosNP4gIERtEuLmTeMCqiKrFLmGPv8Vv7YAN4s4S1ZJoinqB0kuoMKZkgkSIIBt3NjgD494hUp+Xll0+XoRjAgkpKxYwF5VMR2w2Z4cjWM+/WYuNpkfoYXvGy0qYp1DRWqCWBJqVVi4sNDAbn12wCKikLM7k/ra2Oq8DzFSjToJSMF6Ac6kV9QVVE/GhCibySeewN8c7bOUNIByog7aa1QGPTVqx0bjNB1rAVtCCnSPlinWcKFVgPg8sFyY+Fm08vpgFnN8XNQ1AdhIUXgTt7bR6Y6bxJp4e5/+yD/AOIOOLJmOVz/AJ1/r/THbVXzOGgC+rKiPc0rffAcvzXiEU6q6WsrmRPawH1H3w+8NYM6C5ZiDLNM7EwAoCiLx/vjkuaEMZNyQfqD29/vjrXhDnFNiJ0oL+sFfznAEPFWdFCiH0oziougOJAaDzQCDIWeuAJ/aA+mf3dT6rVIH0KEjGvj/iU1qdHaE8wepJK/aPvhVVLED0t+X9p/y+uA6T4Wzgr0nqimEZ6h1wxYFgFvfaxFo6euCRp6WI/mJPzN/sBhW/Z5n+arRi0BxfbZWH/sw01zNamP+Zj7BWE/UgfPALPFaHmcVoIdBRKYdhYsWXzGU3EhQSux3N8MdVyDtPf9dsB6ChuL1eRgVy4Gs3Vr0jC2tpkzc79MMTLH9cBR4e5ZZaNQ5WjbUtmgdpnC1n6flE0wLBivsL7+kfnhrygAZxFtUg95AM29ZHywseKqq0swWvJAMDaym56bjbffAQ1MsfLEiYk/KBivU4O2lbKALkEiQBJJ36H33xQqeLyvw6dPrJ+Inrv64DcV4rUqE6mnlIAm/WR7ev8AbAMNbJFjeLIAe4O8EdbnFzK0GQxB2+e47nYCML/A1Op5O5AifiGw+dj0/PBitxFYAazkx7Dl+gmf0cAxZLJgIBPf8zjMQZDiLGmpUrpvF+knGYABm6INR5LBi0Ag7RNiIk3gg+mN8sjNG6yPv879ZwLz2fPmtYfEwE+5vAwUyPF+VmkHsCCLH2BvH1IwEz5c7A7RaN7C0dcR5YV9RBFML0MwVgzNvTpiCpxxDE02A9SFmN7sbQbRF/tjwcbZh/CVQtgAwLQTJHMJnaZ6ycAA8fAq1JSTIUi8Xv37f2wnoYHrhl8a5hqlSnqIkU5gdJJtc79fn6YXKaWwBzwXxFaObp1GEhdX1IK7dbnYb4v+NH11hU06NQPKWUtO5ZgpOkEkwDexwK4HlA1QApVZCCG0D5j8L/OR1ww5nwLrpM9GdaCQjDsJiBFz7DALmXzamhUpsJJZXQz8JWVb5FTt/kXti5wfOijJLESsWMTsbAXJkdCL4rcB4NWrio9OmzJSu7CBFidz1gTA6e+IK51XBnr339cA1Z/ieZKU3Wql4Zab/EdIO4Fn1RBGxP1x0HwYp/ccuxOoumsnuXJYn6k7Y45wdVevSSozKCwUON1LWUn+ZQxBItYWIx03wd4gSjlRl8wfLq0XamdUACGIAmbdrjtgDHHajL5OhSzGqogfy7sZgwBZv+kYW6XGtWo1cmGPmFWIrsIMgCFKAKpkHe8zgxm+OL+9IJ1MR5aKLHU7DU0bgLoGrsAT2mXOZJEA1XFSUcCbkzpIA6ySv/UO2ADZp1I0LlzRGumJaqGHO4HKFJ+pI22OAP7S6c06IEiHInSTOoCy9yADP+uGDiNR9dBakKxqUgV3ZijVSYEwZYKQPUR3GvjTJ+fTo011KTWVfhIswcMGIJIET88Bymlky+hEBJYqFXoxJCj5yfv6Y6f4wpp57mAX/d+WNW+sKWMASAhIluW46xjTjHhTL0Mvl2pFValVUGo6nm5gNTXEKDzGNwLRuAOfqs+YUirrNQAszRs4coCAIXSuhggEDVtOAWKdKzgbav6DHaPDFR34fQBIE0goME2iPaYjHKs1kzT5WBl1DjUumVcAgxJ7R/bbHRPCXFAuVpL1p0Ta26sQPvFvbAcyzuXIIEyQQD9Y39xjqfgKoqUTrKrJABJEkt022Fo9WPz5quTYwDZmMsSNolibbm0R3IwR4S7Z3M06c2LCFA1BVHMSx6gRBkydW2AM+J+JLWzlUEKDSOlZtIEXmxN+k2wGSsTfft7HpJxFxWsKlarVBjVUdtPUamJuOuKAzN4J67YBz8E5ofvqAD4kdT8l1/Q6Qflh54rxqllmXzSFDg6Te5Ecttpnc2xy3wtnQmeoMSFVW5ybAKVZCSTYCDJ9sE/2lcRWs1KpSYVKIBXUswHJ1EHsSoBHoPbARcA8XJSzr1a1UlG1B7EkFwrHSgJ5Q40+yz7H6n7WMoSQKeYjvpT8i845PUJn9fqMaA2wHb/CXHlzZzDoSVDqqzTCEcoMEBmnfe3thV8dV1Obcc5gKpvH4V+GPUzf1xf/AGPo4y9diOQ1bGOoVdV/bThb4vxM1q9R9OnWxjUvqAvTsB9DgIMpkqLVD5ghRHw7AiY3a8kqPaSNoxqcprjRo5S1yWk79IMWtBO8jGy5Q6BLm4JvvM9esX9bqcR1KdOlJVg0yQZju0C5Pz9MBfqZdkphlA1TEjqOht7H6/QLmvOKhWhZ7GZvuYtAmN++HPI0iY1EaY23BgEDY3G2BHFMuHcwNiOsaYvJ2idot8XTAEOB5eaCkVABzW3/ABN1OPcWuCZZPISR36nqxjZY2xmAWOI1ar1qugGQxEgdCTESN9r4umlWJAQKAOQEmCdMXtJmZNx1GLFKtFQsZ0iqQBJ2BMkxI/DF++2LNOqumYIb8IIAJMDYdR6k98BQTw6jSDUKseoVoM9JazXH2xd4fwcUxoVieswg+/WPtOJM1nFCmFqL1JK05M3/AP8AYHb8/TFPL5lWJn94LTb+EI7D4ahO+AD+K+D1alctTpsyKgBa0CJn7emFfL7Dt2x2Dh+epyEOs6yFI0lYmBEPHrcE7YRc3wEZirqoNQDPVYGkKgsJ5TE6pI3UAwRIsYAUuBcSNJy6tpvpMtA7Amx69YO/THQ+B+Jg6eWdKudnU+YnS/RhA6MBtv0xzvKcANWuaFN5YqzSUZbr0Ia8G1x326YLcBzDUm8v+AjKebzgTcbc6CI6g6sA7eIWTKcNqJl0CFwJtB/ilNTmB8RVj6AiBYDHIiMdh8lszRajUekUdYmmWAB3DDXYgETAPy6Y5aeGMuZFCoCrCoEaLxcAwOtrjvIwA0Lh54bVGZrUaxpkyyCq34dYB0yf82gOfUEXGEmmJ9jfHWfDOUp08vRRgF106YqHoHdtVNmnqCVHs/bAE8nwyia/mqgNUSDUMbXtqN+vT29MUPFXGVpNRp6UJq1ArFpMJqUMw0kEG9ie04K5HOaNRdwpkjmhNMW0jUBP5YRfHXGitbSCp10QCVIP4m6hmAIE2ntbAa5PjCV8x5pAesDKFhoQsCwDs5sBTQgDrNxcLjbiFHMUyGpZxG1sGddaIo0xEKDt/l6ADc4V+E8LXMVGUU69UBQAKRTUXawk1IGizWAJEdgTgj/8JKTKZfNsvb/08/8AeHYf+OAZfFXF1zNJKNKoilm5yz04Rb7yb3iPUjALKaKdV2qaCTVDcjU4ga9gGgAyth/vJS8HUSJOX4j8loN8pBv9sQL4YpIKzVcvnwqiaemmgkAEkuxkLftNr4CfjdGpn81NIg6QAIggKLbBidMxv1ZtrAmPDnDxSzYpt+FSRudXNT/rB+R2wN/ZvSVaoqeXUl6dZWcqfLGnQV0v1azTJtA74auFUf8A1SVSHILaBpQkXVyCx6JYw3fSMAK8QeC3oitmlqLpVi+gq0hWNxqB6E9tuoxL4d4mtDLGuBT1vVCVGOrU3KvKCw+KAGiYMHrbDh4gy4q5LMIxKBqZuFLEAXkIt2NthvjmWcy/l8NoqruSc5UuyFDK0kUjSxkQZE+mw2ALUWBO8Tjatk2NJa8cjVGpiJ+JVRvpDfY4yqRF9gMPvFfDbJwVVIhqSrX2gyzHVvEwrkWB+EYBB4bVUVlLzpkTEn12+mCWc4hro1UBGjzlcbSSA6sQBeLp9u+NvB2RD53Lbf4qmD10HXHzgjDVxHg60uFZqmBPk5uzECSJpqRI9x6fTAc1qCCDjEMYnqLGIguAY/DlKsiK9KrVXUTIQmDH4SuzT698Wl4bUA1ETNlFmsNz7iwiPpgp+z7wbTrU1zVQ1GKsyqgOkStpkXNj3F8M1bhAXlBdLGA49uUlmJMCfT2i4IHmfhCs4Mn4bm5iw2sZ7d8eV8o6qWVQDtsxG4EjqOnSMOX/AAUKGMqCw2Lb7i/oPl0xo2UKn8JIEAWWBYgSTGmOvp3OAW+D1dLyxiRvBkm+52t6A+uIMxVfWRYLNpi4G0n0HftgvXyjKG1BdcH2WYAiJ1bXJHtMzjXJ5tFhGCvHNMAkWBIn9Ax9QN8By4GXQEzvtHc+nyx5ghlalPQNKCOlvX3xmARs45NSqokcxAJMXLgSO++3rOIqfE20qdfMWsNM2JN4Fxae33x4ZL1CCuo1GVbm0EwADMT6dx3x7U4SyjT5lNibKJIP0mOpix+EAjAbUsw9R20hdQAkGL9SCDFvQ3v1wWy+WqAiq8KApLQ2ktEX0mI6bdRsN8aZbhb010mgCg2InSCRcwxPXY/I98QV9auOTUwjlksBvcG+xPbqZ6YCanVQ6QpkHUWvuIta/wBfT5FP4xknSo5MgltQg+kgz3646TwTN1FA/hiFsNe8AAz3F5mfTrus/tBpnzleQdaD7SI+kH54Ct+z3Ls+YqVGOoikVJY6jLkAXY3MBu/brht41wam8OgPnJfUCst3WJJIIkiRYjaCZD/s9oqBXLEX0QYBg89r7HbYYfVydPlMqCB8IUT7xuL4BWy7CnzcneQgUn3KnTPrYYH8VyyVM9lcwGXQ4dWdYbmpoxBI6PFv+gYtVcrFVqa7K0iP5dx6HcD3ntjbj3DRUylQsx/hDWNwBpVgZiOYyYAtAHcyHMMvQLEKkkkgL1JJsPntjr/CcurfvK1JANSw3IUU6cDSkiZtAm6nthC/Z7kBV4jl1PRi5/6FZh9wMdl4/wAPd6FXyeWoqSh7lYaBF+mmek2wArNZR6mmrTWWYQ/mNWpwVtP8MBhrnVzWvt25l+0h2ObUNp1CmBytUb8T9at5vsLY6xwzjGqmryCCBsZv22k9++Fn9oHh8ZhUrAwabE1Bc8hNyIm6kXjoSemAX/CGWo5Kh+8Zh1R81y0wysStME620qCYf4AbW2N7MSeN8leMxRCn8UV9ZP8A2WPTfCJnuOM1T+G9UUaainSAqFIprMSAOpJa8m8dMeUOO1+lavH/AOQ9/tgOjp4xyIjTm6Ps3mD06jFo+KMtoM5qk07gMSNrCZAA6X+uOZPxqvuK1b512P5gRjDxOqYhqg7fxSf/AOe+A6Xlc1k1y/kUKlELv5VJ776iAA8yY73xayNcDUSwTmQSWADFvwgtdjsItPSCDjmnA+LVUzVFndzTFRdUm2mRMyNow+eMErUcrrYry1qbkosRDgwWJOqSZkAbb9MAczmXC0qpeFUoxdrX5TJPmSu3RgR8sIfiun5mQoVlCFFzFT4WBBLyAQVtHJ0AE9AMdC8QVJymZMWNGoVblM8jQRE9L3xzXi1Zv+G5Ig6lqCsrzcgrVVxfo0CPYnAKmSynm1URiF1uokkKACRMlvhgdTjpnFMllxl64SrRvSflWpQE8rECEi87b+mEHgNEvmqQAZzqkBFV2OkE2VuU7bG0A46SciHRlbLZgSpAJyVGbiJBWmIP6GA514KrRnKO0eYpM9Li/p746BXynmZTiSATNasw0kxIVHG24kDHNspQak6VFvpIax/lNxPyjHZfDTBjmSRytXZriOUpTN4noRgOD1R264j8u3rGCfEMjod0Gyuy/JSQPyxVXLkjAdd/Z/kkHD6J3LBybwZLuD19IHtgq2Tm7ASJKgmdJvEN0HoBaeuKXgKix4fRjprB99b+o74OVMvqENMdgxE+lot88ADFEqCdQiPwtt7WHWft64q1ONso06FaTIBAB6G5DQDfc+k4MtlVJ2kbjSbREggjuLeuKH7k+kSEIt1JEXMktedrwbjpgB+aySV7g6SYIMT6TOxFuw2wPz/hUmmFRV2EsGJ6jc2JBHyF/keq5UkzolRfmMhQOl1levXtBxVqo8SAoCkbBJX/ALu0/wDlbAecNyLCkoLKCJtC9z6DGYvZfOEqDB/7WP3GMwHNKueValUGk2oueYiFChjaAxME7nqSbY3p+KmljrA0lQqomq27SWEzabGO22L/ABHKaSCo1c5uysAIJkhbWkiNhcegxXzVKwUkkuxIQHSxAndvwiVJ3tPQ4A7wzijVDFVVVzDabsSP+k7iLyLasXv+JsCBRagSGIYFSSY3FiAlyLb264WMvmlZSgaCxFtTMDEGFi/eBPNv3GLjVacBWJ1aOWNWx/CQ8rcgduwjAEm44JYTcyDoplbDrrOpYt062gnC7+0TMMadFoNi0aje8GIgESRjbL5txrIaGBgIlPS7XAvq20D/ADaT6AgEHx6r5lIOKYUM8ltUlrNc/Jd72gScAw+BuKt5dSFQS4kssxY8oMiCT1nci2GbK8YczJAAn8IAPrKzIHf/AGxzrwWXJqoslheN/Rtv+na/bvg+9WWuSdXTSxMbwSXMAAWB2v3OAIcW48q5lZgk0gTpMyAzCY97+2Js9nBUyNZQZV6bxG2x07+sYSOO5VqVY5lrAFQgMAssQzFTteABY2mNsMXAk6QzU3g6YEq0yAJNxE/oxgFz9n3FKtKs1ejSNRlUj4SQA+55TYwI+fph3b9pecKkfusT1FNzHfdiD8x0whLlXSs9LRUy8Nd0YqIkkcgYBrQAZG5wToVnUf8AzeYPUki0Cby1SDHaf6YA/wCHeOCglbzSaa69VMMoWzfEJGwBkDp2xYy3idazlKF1/wDqO8QQ2rlFM3IM6STHsdsc6zmcqZmoqFqjE7/Ex0qOWRuYEuenNg9w/hj0BBWogEFvi07blpGkkEdCCTHpgDdXwjSU3p/9zFVFvmJ9JFgT0vPl+B0FA/hIfl7x8Vmk+3vihW4tVRQQW/5kXoQYABDTe8ASdOI8vn6zqCjVCSJN2BboBzSQJvpFr+owBCrwOiuosBqmREESehBYk2/2x5/wunpllUz2VtvYCf7flXGWzJ0h3eN5IkmTtBB3/XTFp8u8G593MfM2+f6jAb5l6dNbUZ07BKS6jcCxAvboSJg4BVq+ZzdUNWWsKQ/C9TqRYBS0KBawgxgycswW5JboNRAJIgXm3W4GKv7mxkEwLkElttjJle/U/ecBBW8eZhqIovUBhjTelCj+GCwEnSTBSBZjOm+84o53iqmiKBgIHapAGxPYdD0nt0k4k43k6CqWWonNFg0km4nc8oJN57k4Va2ZOo6b7CRsYEWnfa2Au+F/EIy2ap1XGpVkOOulgVaOx0kke2OgcQqU8vU0U8tma1NlVkqU8xVIZWEzZTHoPY9cco4fw5iw8wQLX6gE77gfXHRPC+bd8tWyb1KlOtlJem1JoZqS3ZReG0jYE7FbiJwCevGChqU+WzEDWQIgkXNrj2x0vwl4qpoKminUdPMEVAx0gBKQk6YJIImwi+OUVzTGZao9QvTaoxDAgMZMyQDIJ3ME3O+OheEK9LymC51suBU1IrGlLAonNDc0naZ9uuAU/EfFYzWZgyhqufhIMMxZbNcbjAheNHpebfPBTx5lE/fGK1jX1qrlxBvdSGjry/QjC4E5SBp3mdj069hH3OA7R+yjjrtkaizHl1iASB+IId56GfqMMVbi9cuQCjIBEBoaZ3nmA7QROOd+AWrPlqsKqjXAfU4loBbkSz7DeAZ67Ya6mcpoSSygkSNAvGkE6jO3W5H1wBH/AI4wY6xN+nN03PKPU4l/40GEwZJ7E/W/b1wAzPHKcEgtqA+C4kjZf+b123vbEuVzwAOtdJgHTqQmD3EzANptM4C3meNlQQUqC/xAmL7C7/X8sBqmegnUHGqQJvBv2dpP2t74K1nM8sHt27bCZHpbfFd6/QmPnMH3Kz98Ba4TmENFSCYvtI6n74zFvhzRTUfxDvckE7nrGPcAl56n/EJUjkYyyhAF+KAGchgY5jABub4q0Mvd2qMpae7Iv/M2okMBcBoMyRci2+Z4kjOUptHM0hUdpEmZlTvA7XjewxaFNyNQbTF+RpYmIClEVSSBfaLjffAVKNHSCdOpTMKsaRAtqslyBtJ2Mi15+H5FmLFwi6rMEBFx7nSxgkSwMC0WOLoyVWCTUU267R3M/CYBuN5jpfesKYGrkEbEg9dwoUgk7dOmx6BBmcjqBULTgwSDtHTlBA1SD8Uj3virx7KuaJUeUqAagdO2m5FkhQe8nr0xbfOl2Ap6TAmSrTI7EqANo74yg1dWA0NUGok6iBIM2IG3ubbfIFPw3lPLraq4XS1NiC+oLzFYIm5bawvBJjDWqPUQaTShZhR77h7zPsNhfG5b94E1IolWYaQQ526kqB68v16Denwukq/4zwP8oH0A/p88AOzCGpYtrG5D1HO0dPLPXrhf45mcyrhQ8UhplULCbCdRgFl6QTHphszToo5Wdjtzyo+uk9tjGNEqUXA1OjNfkapTi3uonAXuG8PVqYqU4VgJbUYHKO4BjvNxJPrhY4z4ilW1IlRVlRcsHYmwBULIkSTGyEg3XFTifD6IqeWgYlnChVexPrKaYABNiRjTh9Gm9QFi37vRBggXY7F46lmgAdowFHhWQdw4efPddQDAadBM6o6lyIkCwvOG6kjaV/wtSySoIJBmxLQ0bR8I2jEuTrZQjVVzEsQC0UyoEAiFVlki+xJHpYRap1cmoGio09Sack3/AMsAN02Nuk3wEdfzgeaqoBW3KgM2mANwYjvYYrrxN1APmUwYmCsC5kcxgCxBj8sWMzmMsHlmYAA2CRO0Wkz07bAR1xBSzWSYgFKrEmbpYz1mdut74CxT4lXEkvTI0kAkix6Ny226d/lOhrZgLLuo6hgRp9pJ3ntbGGtkhDFtDaSFIgwCTPxKQTPUjGf8XydMENmKsm/ML39UWT3E7W2wFFs1VEzVST1gWn/mIB+f9bbVDmZnWpG8aV+QJVdvU9fpjStxLhzEAZhoBvZr/PSD85nE9M5F5/i1GFr6WMRIBBKR1PX1M4CtWNaCxNEtOx0Gy3AgKZvHWBPzxPlMpWdQdGWMSW/h0xG97AxAj7+2NKtPIA3rMPcWA77ffsMVcxRybLy5sm0QQdWntDgBenbASVcrUHKRTVtmhAFvMAN1a/UgCNj0rVc7UR6VejSQtlNKVKiFdLqxYKrKoF2XUpPreJx7VyVDlH7wokyQWC2IP4dBFrdZvj3K0qOXU6MzRCVYp5gF1qEIWUlubSdQ6RcdBcnAX8tUekpXJmj5KgOhrrqPl1SdMELI0uGpMDMMo/mxLS46XX+E2SRDz1TWSTraWcKjXKqIHQEgx0xR4IwoZg5evBRWdT1BRgPMQRuDCV1jZqdrtgnxnwdkaThWzb0bSQV1zexBUbWPf5YAN4pq5XMIpoOK9eAo8qmKYi5J0LcGTuxNvbEnhT9noektXMSFJYlZIBUWkuPhMyeoIjEdfh2SQxRzTkEGJBWT7hJI648y3DctU5Bnm0rYq1Rx7wpG3T+2AYMhSo0aJpKpampYBxqBJ1GAWEC94NhEe+KNQCYUgHSDCQzSSNpESABa20dJB/h1bI0qQQV15euoDeLEqBI6mZO+CNXw/qv5qr1sidLkSVteen0wCNWyJ0sVHmk8rnSGae0qwDExPpyyBOKiZZ7sdS3mFS43kEix/wC2OYfJ+yvAlALBhV1SNSlpgiwkPCwLdPlj3PcMpfCI1d+ZiLETv779/XAKtDMa4U6jKzHNAAiTCT0EadhOLKVSNJDz3gwb9IgAbRA/0wTzXBE0rps+5htMkXkjqJkx2BxRp0Sg/jGwjTokk7gF5kfPcdcAV4Tnz5S9N9/c+2PcaZDiS6Bvue3QnGYBRdNVVwNROpoYAaQJMiYgm0WkmTtfEtKsbCmW+u28wALb3tPbAsZFalaoaruId4JZiq3aAANuXrIv9itHJ0lYKGa297NuNhAg3+3yC69cl/hbb4ZGmRFybNYDePbFQ0mZrHvpjta5O2uSRM7H63yRO5O+0D6QN574jzvHKdNCFCye8WPsJJOAieqlNGIcg6ZuY+w3/W++Bma4rUezAtIGmaxBvsIUAAHfbvjcK5kwzEi0bAWiJk9t57bTO1GlU1KxpkkDYk2PobHaL9bepwFrLZZohgwge4vvJaSPmeoxcXKwoFOWG1jER1liB/tik2drDaj73j+v6jEKvmyw0swHbTTt6bavtgLlfgbsQAVv/MSY3/kkmOwHseuKPFeCrTUlp0gE88AdRZZcxEbkHFnzc4F+J5v0Ub97G3XCrxLir1WK1W1U6QmpfopgARHMzWHv6HARZeTpWmIetKpEcqEw7wOrfAPQN3GG2twMRTyyA02p81RyraSRGgalkQASTMGw6g4HeFlFJGz1ZTJIFNVUkAwdCQASEEAW2t2xrlMhxBqbN/FJqNqcE6ZJuTpJ72At0+QMnD/CDqT5lSkfbUx9YJI5rDbocXK3hOiDLaAJnUTc9xG2/T3vhSXg3EGgGpUB3POwAvtG23r0PpjxuCZ9CIcuRcAuxsPcG/Wdr4BrzHhymDqWoSSZCgwDH82k8wJ6HAnjOay2XCqFNWqRst/SSFnSdwIg/Q4XqnhfiVZorVCUJBbmJiDNuWFM9RgxW8I13oVKXk0VZzq8zzHZyxglmZkufYgYAvmvBVNjuwkRAeY9eYHV0MW6/ObL+FaGlQaWoqP5it+8BiMCuD+E89TphDXBAMgc1ha1jtI++++Lh8PVt6jIzAQAVqRfrANyLYCet4QpEAeWokQRLkH/AF9Tiq/gjLyTACzHxHbYXjecaVeBOJIp0mMAA3HQC9iSJB3jpiOl4cqz8KDaIWBYATB67xcECPkGh/Z/RkaahUDsFPe5JgzHbqBizQ8NUEkCqIiJIpm1xA5tQI3nbbsRi+nBlRf8F2bqzlfe0Mtp6R6YyhwQIQxpBTEkUwIJ6yGJJv69MANqeF8sqy1dgf5tRA9I1MR9++Bua4BlVVmfOI6j8PmQI6AgB/f4TOGrPZYusIgWRB1RPUWkwIMH697U6vhVGCHSg07tChiOu3cdgIwC5xfKM1JH80NUpBEB06CFAAouZaSQwZdRAPMthYYvrm6WdyivX1K+VOmros3kvCzsbU6kGP5SepwMznA3oMz6A6QVZQdLVA9/xMI08rSQbqN5wL4NxE0awNVDoqKaVZJiQ6wbdyp9YOk9MA50vDmXj/AzEGIJI+sal+4xXr8Lyqsf/T1h/mZ1X52cSPngJwLh9fzK2XpVyppGediupCOVxEx+AmOjL3sz5PIOu9Wm2ojapMT+tsBrlMtlARGVYiZLGqWHQ7ByfscGc94yp07tSczaZHyI1QJ98VaHCWmxj0VR3n9bffGuZ8KsymTEjcpF46818BKfFeVqvTLK6zNjsPUmm1jteNjgkmZo1FOgsgEc2iQZNyDDTN+n+qFX8EVhLU6hqmQQApVe0lQxk9B3+2IcpxKpRUA6U0m4WTpAmdV1ljaCSLSemAfc9Q8xSCdYi+oXM9xA6Hp/U4Wc1QZEZVJpqOi/WQdhiHL8fLqsuXLiy+ZqBJ6RN4EAifpjfM8NrLBqFkJPRpEdLMLexmxwFvguWc0FJLGZv/1HHuCXBkYUUgpF/wAz64zABP8AhdXzH/hiNZ03W1z2+uJny9ZL6NR91/qRjMZgKlTK5o3FFNez84sDPtJ733FrYgy2VzDVQKgKsoEgaAp6wSpJiYtt64zGYAjrzIJPkqw6aWH1IYj+uIqtSt+KgwHo9O/ynGYzAeebXI5KBN4u6D+pxYpnNW/9OBNgfNX+398eYzAVONtm/LZVVw0wf4iGBB2Ijt98L+U8G5l6tPL6YEipWbUsFiOVYBkhEMepZ+4xmMwDvnuF1xUWhl4VaQCyY5mbSSd+xC7fz9xiGnQ4gyswKKqtAmOaDE8pJC+9/THmMwFXMcW4gpI8tJ2B1KRsDe9gfb3xJWq8R0a3p0QhE/4hk+kAY8xmA2ydTOVIIWiFmDLONr2j9e2ClHhWeMc1NfckifrJxmMwElfh+dnkNBgNyQwIB6/EPpBwFqcK4hVZtNQDoNr3vN7CPQ9fbHmMwG7eHs7ZfPbUIkaaMD2OmTtiLOeHeLal01k0dTyg72tpgzb+uMxmAs//AAvxLTfNtPUBacDuSYvfoB1xCPCmcCsz5p9W4+GBvvAMjbaMZjMBUfI5gWbM5i1zFQEWMGFgXJnr13xaqZHNLTDrmq1zAGqdgSd42vjMZgAyeHc9mZh6hVTLFqqgkjoIkX9rd+mI+MeCqlIKgBflhiSoN5I67qRE2kafWMxmAotw7M6adbyzrpHyn5k50M3md7n5kdAMWs9wjiKmFOgdGDLcWgwsESItj3GYBgocCzxF85VUEDdi3XpDW+2NM7wPiSUyaeZqsRsPNdQY6QalsZjMAD1ca/me/etO3/7MEMtwfN1EH7zTFSoZYMGXUG2AYtKlSs9Jv6mcxmAYOCcDUqPLp0xMMRABN7kG+kxNtvzwVrcDcrZVPq5MjfaLDvHcnHuMwEeW4W4WIK3NpUxc9cZjMZgP/9k="/>
          <p:cNvSpPr>
            <a:spLocks noChangeAspect="1" noChangeArrowheads="1"/>
          </p:cNvSpPr>
          <p:nvPr/>
        </p:nvSpPr>
        <p:spPr bwMode="auto">
          <a:xfrm>
            <a:off x="63500" y="-839788"/>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6" name="Picture 4" descr="http://graphics8.nytimes.com/images/2008/04/13/books/review/john-henry-1.jpg"/>
          <p:cNvPicPr>
            <a:picLocks noChangeAspect="1" noChangeArrowheads="1"/>
          </p:cNvPicPr>
          <p:nvPr/>
        </p:nvPicPr>
        <p:blipFill>
          <a:blip r:embed="rId2"/>
          <a:srcRect/>
          <a:stretch>
            <a:fillRect/>
          </a:stretch>
        </p:blipFill>
        <p:spPr bwMode="auto">
          <a:xfrm>
            <a:off x="0" y="1371600"/>
            <a:ext cx="3733800" cy="4191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Is the Language Authentic to the Time?</a:t>
            </a:r>
            <a:endParaRPr lang="en-US" sz="3600" dirty="0"/>
          </a:p>
        </p:txBody>
      </p:sp>
      <p:sp>
        <p:nvSpPr>
          <p:cNvPr id="3" name="Content Placeholder 2"/>
          <p:cNvSpPr>
            <a:spLocks noGrp="1"/>
          </p:cNvSpPr>
          <p:nvPr>
            <p:ph idx="1"/>
          </p:nvPr>
        </p:nvSpPr>
        <p:spPr>
          <a:xfrm>
            <a:off x="457200" y="1676401"/>
            <a:ext cx="8229600" cy="3048000"/>
          </a:xfrm>
        </p:spPr>
        <p:txBody>
          <a:bodyPr/>
          <a:lstStyle/>
          <a:p>
            <a:r>
              <a:rPr lang="en-US" dirty="0" smtClean="0"/>
              <a:t>I believe the language is authentic to the time because during the this time was slavery. Many blacks during this time had an respectful tone to whites and improper English</a:t>
            </a:r>
            <a:endParaRPr lang="en-US" dirty="0"/>
          </a:p>
        </p:txBody>
      </p:sp>
      <p:sp>
        <p:nvSpPr>
          <p:cNvPr id="4" name="TextBox 3"/>
          <p:cNvSpPr txBox="1"/>
          <p:nvPr/>
        </p:nvSpPr>
        <p:spPr>
          <a:xfrm>
            <a:off x="7239000" y="6324600"/>
            <a:ext cx="1752600" cy="369332"/>
          </a:xfrm>
          <a:prstGeom prst="rect">
            <a:avLst/>
          </a:prstGeom>
          <a:noFill/>
        </p:spPr>
        <p:txBody>
          <a:bodyPr wrap="square" rtlCol="0">
            <a:spAutoFit/>
          </a:bodyPr>
          <a:lstStyle/>
          <a:p>
            <a:r>
              <a:rPr lang="en-US" dirty="0" smtClean="0"/>
              <a:t>Ex. 3 in book</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smtClean="0"/>
              <a:t>Strategies </a:t>
            </a:r>
            <a:endParaRPr lang="en-US" sz="3000" dirty="0"/>
          </a:p>
        </p:txBody>
      </p:sp>
      <p:sp>
        <p:nvSpPr>
          <p:cNvPr id="3" name="Content Placeholder 2"/>
          <p:cNvSpPr>
            <a:spLocks noGrp="1"/>
          </p:cNvSpPr>
          <p:nvPr>
            <p:ph idx="1"/>
          </p:nvPr>
        </p:nvSpPr>
        <p:spPr/>
        <p:txBody>
          <a:bodyPr/>
          <a:lstStyle/>
          <a:p>
            <a:r>
              <a:rPr lang="en-US" dirty="0" smtClean="0"/>
              <a:t> </a:t>
            </a:r>
            <a:r>
              <a:rPr lang="en-US" dirty="0" smtClean="0"/>
              <a:t>lesson on exaggerations, true versus fiction.</a:t>
            </a:r>
          </a:p>
          <a:p>
            <a:pPr>
              <a:buNone/>
            </a:pPr>
            <a:endParaRPr lang="en-US" dirty="0" smtClean="0"/>
          </a:p>
          <a:p>
            <a:r>
              <a:rPr lang="en-US" dirty="0" smtClean="0"/>
              <a:t>Discuss the 1940’s dealing with slavery </a:t>
            </a:r>
            <a:r>
              <a:rPr lang="en-US" dirty="0" smtClean="0"/>
              <a:t>and the cultural differences</a:t>
            </a:r>
          </a:p>
          <a:p>
            <a:endParaRPr lang="en-US" dirty="0" smtClean="0"/>
          </a:p>
          <a:p>
            <a:r>
              <a:rPr lang="en-US" dirty="0" smtClean="0"/>
              <a:t>Writing tall tales dealing with a historical time in life </a:t>
            </a:r>
            <a:endParaRPr lang="en-US" dirty="0" smtClean="0"/>
          </a:p>
          <a:p>
            <a:endParaRPr lang="en-US" dirty="0" smtClean="0"/>
          </a:p>
          <a:p>
            <a:pPr>
              <a:buNone/>
            </a:pPr>
            <a:endParaRPr lang="en-US" dirty="0"/>
          </a:p>
        </p:txBody>
      </p:sp>
      <p:sp>
        <p:nvSpPr>
          <p:cNvPr id="1026" name="AutoShape 2" descr="data:image/jpeg;base64,/9j/4AAQSkZJRgABAQAAAQABAAD/2wBDAAkGBwgHBgkIBwgKCgkLDRYPDQwMDRsUFRAWIB0iIiAdHx8kKDQsJCYxJx8fLT0tMTU3Ojo6Iys/RD84QzQ5Ojf/2wBDAQoKCg0MDRoPDxo3JR8lNzc3Nzc3Nzc3Nzc3Nzc3Nzc3Nzc3Nzc3Nzc3Nzc3Nzc3Nzc3Nzc3Nzc3Nzc3Nzc3Nzf/wAARCACkAHcDASIAAhEBAxEB/8QAHAAAAAcBAQAAAAAAAAAAAAAAAAECBAUGBwMI/8QATRAAAgECBAMFAwUMBQsFAAAAAQIDBBEABRIhBjFBBxMiUWEUcYEjMkKSshUWJCU0YnKCkaGx0UNUk6LTMzVERVNjc4PBwtJSdISUw//EABQBAQAAAAAAAAAAAAAAAAAAAAD/xAAUEQEAAAAAAAAAAAAAAAAAAAAA/9oADAMBAAIRAxEAPwC+T008ssMbSlBKjGSNNLLcWFgWW9t+uHK0lVc/hUoBtuVTf+7juUPt1ODv8nJ/FMPNO2AYCmqAPypvii/ywO4q/o1Q/sR/MYfFTYnpiIzziTKcgpxNm1ZHTofmg3LN6KBucA7EVaBvVRn0an/k+FKtaVFqim35Xgb/ABMQeS8d8OZ/P7PluYRmo+jFKpjZ+vhDAX5dMWdD4R7sA07vMR/TUn/12/xMGEzEf01L/YN/54e2J88KUN5ftwDLTmPMyUtv+E3/AJYUFrbfPpv7Nv54faTgWwDIrXDktK36zL/0OARX22gpD/z3H/54e2wa3v6YCPvmQFhTUh/+S/8Ah4WGrvpU1P8ACob/AA8SFsFbfAQtRWTxTAPSpcJfwyM21wOQS+Bh5IgOYAcvkT9oYGAS5BrYLD+hkP8Aejw4tjmy/jCEf7mX7UeHDDfAN6pwkd72x5+4yzFpu05BUU65hDTFEWmILjdbmyjmbm9utrY9A1cAliIJttjzl2jZfJw3xi1Zls7xyVBNWjKd43udW/UE3PxtywFqesyaryxcxk4WcV4q1jtSUTLOCBqVwLi24O9yDpt5jGuZHUityqlqQVIkjDHTyB6j4G+MupZszeClq4RWXqqaOdp3lmvcIGJLAd2liCQhABsNjfbU8goJsuyShpKmVppYYEjkkYfOYAAn9owEiqrt1wobm1thhI+bsL3OFgWFsALDAsDhQ64Gm24wHO1/d5YMDBk4LAC2DscGMDAMmW+ZKP8Acn7QwMKJH3TBvygP2hgYBDavunDdbfIy9b/TjwK+upaGHvqudIYrgamPMk2AHmSeQG+CmbTm1OOhppT/AH48REOZ0NbxjU5f3oNVl9MjaDyUyEkn32Ce4E+eAGZ5rmclJI2U5HVVTaCY+9dIQ56CzNqHxXGI8YcNcdZ1XNmWZ5IykJpWOndHCKN+QYk8z78egszzbLMog77M62Cki5appAtz6eeHcLxSxJJEwdHAKspuCPPAYB2b8IcQNKuY1HtNPT08nyFLUU8kiySDcMY7r4Qd73BuNuWNwo8xqRT3zTLpoCh+fGO9DeRst2HxG2Hhq4xXrRlWEjR94p6EA2Pu5j339MOJD4LqeYuCeWAFPLFPCksLK8TjUjKbgg9QcLO2ILI6sGuZE/ydQryiPn3ciuElAPlqKn3sxxYAb4BOkjB9MGTgiL4BFsGBhRXzwS7YArYLCzzwkgEjAMmF8z/5B+0MDAYfjU/+3/7sDAcK8gZjGQdxTSDbpdkxkmSVtRN215lVZfDLPRuPZ55lUlEKxoCCf0ktjUM+r4aCSSsqCBDT0jyOfJVKk/wxmHZpnsmV0tDPUUkjQ53V1Es1RvpR9Wkb+e3K2+/lgJbtXzeiyyryqozPJ6TMqR+/glil2dNQQ6kPQ2B/duMWbhriXLKvLWrMuny6HI6elTwqxWWnZQbq45KoUC3Xn0sTlnbdLVVdZQ1Pc/i+JpI0nvcPISNQHpZLX62Pxt3ZD3tHw5VLDHQ98zIyaZV3uNtfhDbc9yfTASVNnH345tJVZZSVZymipZovbFBRp5GZCO689Ogm562x1qOPcupaeXLUzCOHNYIwVObo0SzAfS1DbcdR58umJmXPMvypqWir8/ojVvIWfvZoojpsxACXFluAo5nzJNziFnzOkzekzKCWPLMwraSeSnglKKYnsquC27aQusBt+YPmBgHHAeZS5rUx1/sxpqSrWpmpYzzKtKtyegv4Wtf6R8hi9C928r4yrJOM8rfM8uyeOpCtQVEQgmRvk6tGUxsATc7a9XroBG2NXUi1j0wBDc4UPXCTtywL32wCiD1OCsb9LYM+/BXwCXHLCR84YNmA5n9+En5wvtfbANG/zof+B/3YGBcNmRIII9nFiP0jgYCgdsE7w8L5k0bhS1OiN6q0qg/uw77MhHW9n2WCgq1E0KWbcHSwJurActj135HfrPcQZNTZ21TQ10QenlpVUi+5ux/ZYgWOMgigzDstz+STupZMtnbw1N2MZQkeGRRyYdGG/obkANK4lgyh+E6umrI0FNSwaJEn2KFV2ufPkQRzuCOeMN4a4ZzjiKgEjZtHR0SBhEKudhrVBdzGvUKOdtsafxamXcfcLipy+vanmvcaS7xOVFwsgUctzYsAQenMYr/B2X3pno5p1nzOTuYZoKYh1paFJAXAIP8AScyBcm/LAcK/siz1YYBT5hRmNVC99KxS7FmNupG7AYi+JeBMz4Vyx0bOqc08ovJCjNGWIG+30h58hy9MbDxBXU4oJleoZ3lqYZ07okgIjoyDa+zFCNI3a7W6kQi8Jji5o854klKxGPXBSq4PhI1BnttsCDoGwvuWuSQ89wySRyB1dlYbqykgqehGPWnZ/wAQNxRwnQZrNGUnkUpMNNlLqdLFfQkX/djF6HIeHvv1bKc/oXhiqpu9pJI3KoSdmhNugcMAfS3UY3HII46KOagp0EdPTSaYYwLBUKhrD0uWHwwE0QTywk7YUrYJueAK9ueDXe+EspPuwSXsRgAd9rYIi4wdrXvggbE3wDP/AFk9v9gv2jgYSr/jR7f1dT/ebAwHSMg5s48qZPtNhOYxxvBIksauhBBVwCD8MKjt92ZbAfk0d/rP/LBZsyJTszsqIBdmY2AHUnAebc79jk49r8noY1oqepqVpkalXSFJUIRouFYFjvfpe2LDwtXUXDeXVWV5ZA1RnsU+mo7qIl5TrsoRgbADb6QI52NiuIHKqI1vHbrr/GNZWSPGgBIpl1ElntY3tyUH325HVaRcu4cpamHLA8KhGnrc2nQapbX1aNtyPO2kdNViAFSp6bimPPT7Qwqc1zFTahXxRUSsQGd2WwVtIIJWxJ8+mmVOnK2oIWYyBYqhpWbYuQiknyHu6fAYzHhfi+ty3tDSOrlU5ZnCKadSxsiEt3Lb7ljyJO5LXxo3Hk0EOSTzM7LK0ZpoWjFyGmKx3t1te+Aquf5e9aJ4KGbus9oa1Z8uWMl2kDKjMG07qhYspvYXUXxoVOHj4gjATwzUjGRr7KyMukfESN+zFP4d4qp6fMmyzuo4l7uora2d5C1iGAcj83WWA/R9Rie4Plmrq/M6+aSaUMY44zIulQNOoqg5gDWAb73BvbkAtZYAXwhmN7g7YNRqXxYQoYgBwAetuWA6DcA9Dg12OBgDAByAcI2N7dRgnOCW+oYBnoAzV9PP2ZftNgYWljnEh8qdPtPgYAjqGazFRc+zRfakxmPavXZ0KKvJ1UdBTAaZ7gmVmA0hQCTfUbEkDTba/wA4aY5/GUzarWp49vPxSYxnt3zqGSKlyqGUGRpO+kVWBKqost/fc/swDHsIjifiGsqHQvMkO0h+hc9fU2Jv6euLB2l5x90s5peEssXXPmMsZrnB8SxgghQb7bAkjy/SxTeAs1bhjIa7MSpkqa091RQKLtKyg6mP5ovz9D54tPY9kTVub5jxJWyGolDGJJm5O/ORh6clHoDywFd7ZqT7m53lM1MDEUphHHbbT3bXW3u1YuXFFe+e8K8PZis8cCu6zuzHk6xs3LqF8TH9DpzxV+3l75nli35JKf3r/LD7hfL2zUZTkmrvKOKP5UarholbU7bHk76EsekcluZwE/wfwnBVIsWYPX0wqKeOf2eGUIFjBZY0J+dcKovuN7keY07L6Gmy+kipKKFIaeJQqRoLBRir5OzHjzNS8bIgy+mSJittYDSk2PW2oA/DFr1gYDqLLsD688HiLapK1Jv824Asf47bYdpUoyatW3rgHRYDBX2xQeJ+0/Ksppq8UBFdWUh0tEDpUG4X53UAsAbX3uMcci7W+Hcyhm9rkOXyxkHRUMPEDaxU3sefL0J5YDQSOuCXc4xziPtqSCr7rJKTv40Yh5XeysAwtp2PNQfdq62w94b7Z8trJVgzeD2NmJvJe6Ddzz9wQe8nAabH/nSYj/YR/akwMcIJL5nUaST8hDa36UmBgONdN3dbN1/B4/tSY80dotVFX8Y5jNBGUCOI3YtfUygLq9OQ29MelaiNZMwlDf1eO/1pMYN2o0X3v8XxZll7hXqB3pTTsGUgG4vuD1GAmhkscfZ1HmWWPGtVUUENOWllVEhQsTKQTaxNzf3e/Gidm9D9zuDKKkKqJY1+U0tq8TeI79b6r/HGGZDBX8Y1MeXR6Io6f5WKJVC08d38RIN/PkBvuNtzj0JkDUtNk1PDSVS1CBb99cXkJJu23mb9OuAxbtgeSs4so6KVRFGkGvvD5EksfgFw64c46ouGKWSSKjaszGoWNIqaM6FhhW4SMsb3bdibA3LW90vxvH98nGdBktPcLErSVEqAalTmQfQnSPeTjMZ62vyDP8w0CL2tJnTvnhUsh1fOQEWU+7AbTw5xdU8R5plklTlkmW1kcjtoYgiaAqQx3swGoR72sSBbrbRO8ZwWvcdB5Yxnsqqg+a1c89QJ55KGGSWQuzsG1PsSxJva1/4YvNDxnl9XXz0FDMJp0gEqmx0KOpY9AtwTfzsNwcA/4mzqbKKcy02XS184KjuYuarfck22FgcZzV51x5xFVPRJl0mUUzaJjM6MohjAJIY7X1H6PPp541ylWKOIoH1ODqeRiNTk76if3elrdMQVdmsVXW5dS90GSSquVDagVVvCTYEEGzN8BgKhQ9lYGWQDNEWrqZJS1SUkMZ03BCggja/zib8thyOI+u4X4Lyivh+7FTSUba+5NFTSyThWYD5zOega4Olep92n5/VU0+VmI1jwrUJrWWKTuzpFiTq5qLcyNwL23xlPEPZ7nHEGeSZnk8JipZ5BITmDmNnawuwQDUqkAbNZr32G2AiM0yjgyTiCHLKI1cEEum08U2vSW8wwsUHmCeY36Yr1RwfVlDNk1TDmsI1kezX7whTZiEO5APlfn5Ys+bdk2bwATSV8TysrSSaInZIwovYEXYm1wAB0tit00Oa8LZ66wyFahSY0ddhJuN1J2F+QOA2nskXNY8ods4nlmkkhieIysWYRkyEC5368jy5YGJHhOSaSE+0U608i00KCIAWCq8qg7EgXAvYcr4GAkqx5Fr5O7UFjBFYXtvqk64wDtMTMhXUwzd1Mzd86Kragql7gX6j4DG91khWuk9YE/jJjz32l1UtXxhXKZu9jpgkaaeSDStx9Yn44Cc4C4amq+Hp6n2l6SOvYx+1JUaO5CHYlbjUCQwO/Ly3OJf70azhuqStoc6lgp45AsKMy6HQrqJNj4hfVfUBYb9Bhkudtw5lOTmaWSl/BoisQgJMygKzKpOylm+cTvY+7ENTVMeeCTK8nr5KDvoyEpJt4pGI8QTf5MncadxYnlvgLlwV7aY6rPIYVqZM1ldYXvYhUY2Bvy1eNiffsOlL7UcqmgzQZoyqBUyyRvpGwdGI3PXbb9XF/rc7yzJeFMooaMyTkyJBEgushlTaxIIKkPbV6XHXFd4xzCPM+EMwpTRxw1mXVirUIjawrljd1JN7G53O+5wET2RhKvOqmkqHPdyUpuoNg4DDwn08XL09+NCyvKcp4erHo6Gmmasc2jMoLroewG55ADa/p6gYyjgSpmyzMhmkURKQXV2JsHBt4B+dzbryxr2bZpTx5kkzQzyTUgDARuRt4WswuAdVrKW2DKd+eA51HEFVSR0r5jBTU90FK9UDdi9wrFGFzdflLqVG9txh0M0Gc5ZUmClWGoMUS9+L3IkcArvbnudjY+d+VN4uy+TiCkplpY1EX3RAd+8OjQdWuTSTZRrSS1tyLdTiXnrXoTDVo9S9HS5d3oICqwC6XC2I0g3Q8x/0OAnaviHLqCkq+Ja6GUIrLBGu92UEAoEdRo8ZN7XvY72xUa/twmEmnL8qiKA7vNKbkelgMVvjjM6zNOGsuqJ3Z4qiYSsWa9pO7va/6xFulrCwGKZBls89K9RGp0AkL+eQLm3uGA37gnj+DjNZsurKGWnnMbEmNiUK7cm2IPiHTDDjngSXP86oRTKsdH/pDd4Ayi4Fxe9zbX8QMZr2cSVcGde0UU6wvAEaQswCNGXUSAk7fN3/Vxq+Rcex8QZrU01HJRx06NohMr/Kzm25VNiF9cBO8OU0lBU1VNOwJSOILY38N5APdsOXrgY70rF82rL2/yEHL3yYGA45rUx09TLLOwVEgjJLG30pAB8TYYzTK8nzMRLXCjlhiqFJlEckb95qJYl9Tbrvv1tyxpDzQ1VY6yxa4ngQFJIzuLybEHEV95vDQqFljyx49LBgscsyoD+iG0/uwEbngyDOsgWizSuh7yONC8gYFoX0jc2vY78j54yrNeEM0oZe9oI5cwpb2Selie48ri1wf3Y9CS0tHMirJSI6qLANFew8vdhjW5PBPBGlFJPl5U7SUkahreVypwGTZHSCKoo6jiN546mmJeJfZe80gKApcgbkH4+EXPIY453mFdmIzKCkloZkrliu8KGAysrG4sx3bzFz831xp/wB6kEkhkmzDNJHK2Ld8Ub13QA/DBTcHZQ63IrHcbq0tVNLv56WYg/swGTZPw8Ioo6t80elZdpB3N40feyuSeW250FTa1zibps0ymOnqaDNMw7wSqYNNMXkYrc7LpYgAXawIPO23S+QcG5LE5lFIjuWvqMSCw5Wvp3HXff1w7GVGnnU0lFEY9CqZJaqRWGk3FlC2677jkAdrWDPc6jau7k5dUtJSpGyKkc3faQRYAgbgjfrsb4WKaqkilhzCtIhmiKEm8ShdQLKDpA0sNd973sRjRkytnaNpigVNQURwb+IgnxMSbbDlblhpmXCWT5lSNDX0jTDvDIGYnWCegYb2+OApdBTT0GWjKkzSNsvjaQLHEYnDguxBZmbYkWNvU7Yi+IqunyqGOZ54ayqYN3USyCQIOV2YbBdxsOfuxMZ/2UUrxTS5I0scxI7uCV/k15X3KlvXEJRdlOcrIr1NVSxgODZAzG3Xcra/7cBF0PC/FHE8cBaPu6d2+Racd2hNugUctudvTGm8E8CDIyr5oKerkUAxtct3TXNyoIAHTfn8MTWU5DR5dlkdIgmAJ1Ssg7tpT+doA/dbEtNVGE38X1cAimNs1rTs14oRz9ZMDDZJ/wAPqnCyeKOK2mJm6v5DAwDKshhlqIGlhidmk0EsgJsFY/xx2XL6MA/g0X1RgYGAV7DSA/k0Pv0DBpQUhaxpovqjAwMADRUt/wAni+qMBqGlA/J4j+oMDAwBLRUtvyaL6gwr2KkH+jRfVwMDAGtDSEgezxfVGDagpAwHs0W5/wDQMDAwB+w0n9Vh+oMA0NHt+Cw/2YwMDAGKKk/qkH9mMR1VDTmoZfZqcAbAd0vp6YGBgHeXJFFBeKGKMsAW0IBf32wMDAwH/9k="/>
          <p:cNvSpPr>
            <a:spLocks noChangeAspect="1" noChangeArrowheads="1"/>
          </p:cNvSpPr>
          <p:nvPr/>
        </p:nvSpPr>
        <p:spPr bwMode="auto">
          <a:xfrm>
            <a:off x="63500" y="-657225"/>
            <a:ext cx="990600" cy="13620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eg;base64,/9j/4AAQSkZJRgABAQAAAQABAAD/2wCEAAkGBhQSERUUExMWFRUVGRwaGRgYGB0fIBwcHB0eHxwdICAYHicgHBkjHB4cHy8gIycpLC0sHh8xNTAqNSYrLSoBCQoKDgwOGg8PGiwlHyQ0Ki8sKiwqLiwvLS8vNCwsLCksLCwqLCwsKSwsLCwpLCksLCwsLCwsLCwsLCwsLCwsLP/AABEIAL8BCAMBIgACEQEDEQH/xAAcAAACAwADAQAAAAAAAAAAAAAFBgMEBwABAgj/xABXEAACAgECBAQDBAMICw8CBwABAgMRBBIhAAUTMQYiQVEHMmEUI0JxUoGRFRYzYnKS0dM1U1RVc3STobGz0iQlNEOCg5Sio7K0wdTh8HWkF0RjxOLj8f/EABoBAAIDAQEAAAAAAAAAAAAAAAMEAAECBQb/xAAyEQABBAEDAQYEBgIDAAAAAAABAAIDESEEEjFBEyJRYXGBBZGhwRQysdHh8DPxIyRC/9oADAMBAAIRAxEAPwDQuV4MuTLlM2ZkxiPIeNVjaMKFVUrZoyfU+vBE+GXH/wCfzP50X9TxS5NlGGPmUgAYpkTOATVkRRkC/Szx5Pj9QZLipY303rAvdyCLoEvGI3Vbs6yNtBPEUVZ5ogur908wj0oR7myNrx/cEfmD7cF18NSEA/b8wX6Ewbf9jwmc0y4maP7uyjNFZe9IUh5Cw0DSRqYsxsDRbKwBHDF+/wAOop0l1AWCX2Nsijsu1NLDq9g9i+3EURL97En98Mz9sP8AUcDucQx4q6sjm+RCPTXJji/yBhs/qvglzTnbLyyXKTzMuM0q+UiyIyw8rEkD6Enj5SxeWz50jPqMkjElmbUzMfUmgT69+KJA5VgE8L6N5XzfEyHCQ88mdzsF6mOCT9A0AJ/Vxe5hjyRSIhzs06qFqIDRY0o/4NW9MTZHb1Jrj5w5l4Hngi6jgqdOsBlZQyDuylvmqx+0e4vXeVeIMyTF5PNqmOrUsiKXHU6c0YX5FpmaMP8AP5NOvcHziBwPChBHKasafWmoZ2eLAK2mPuNAe/LjmhVjfe1NA7XfwcFpSQnMM3YA+ZIV2NgVqxh6gj6V+XCZzHmua+PlEZEq9OeMFiGUIzZE0bJcSiTprEceQhST9SGI4u4U+S/MkDtkxpPhx6gSQ0RaJ/M3l6fkdDZIDa5V9LXi1Scv3uy/3wy/2Y//AKfjn73Jf74Zf/2//p+K/gaSaTFXJyJNUmQqvQsKqBQFpSfKWFyN/Gcjso4Nw8zif5ZUby69nB8v6Wx+XY79tuIohZ8NS/3wzP8A7f8AqOPJ8Ly/3xzP24//AKfgoObw6Q/Wj0tdNrWjpstRujQBv2o+3EwykpTrWn+U2KaxYr32324iiCfvXl/vjm/tx/8A0/HP3ry/3xzf24/9RwV/daHyffR/eGk86+c+y7+Y37cW+Ios75hzDLXEmjiyJXlXPWBJD09eg9Pa9AT8R3K9uIouZdNQs/Ms7qgSBtP2YKXiNMFJh2BYOFLkWEYmvW2BvL/9WT/RHwLPNGRmQ5nmd5CymKiemHZ2GkEuNWvSrVrWOOMgeYm7xSqs2jONIJEmZOYZ56ClnAGOTsZBS1DTG427Gu2/eh45/Fekcw5izfogY1/hG33VN5m0+UnzBh+E8V5ef2lLmfOhDBddFizDUGZQUDF1AUDQoY0b6Z4m55nuBGUy0hHR0UsTaOp95HrsKWQEiQrVn7pO3rStd/vhhIZhzHmJRQWLhcevmAAH3NksGRlobq6kd+DXLsYTsVj5nmHSLu8eiNbpsRBvvG36iPfiPmXMFjgxzLMYbGpDG8mqRUx9R11pJ847G7pR3auAuIeqzqM7WUiYh1iMZ28zMGQg9QUEKbWLskggRRE+UTLky9OPmPMCQoYk/ZwACAa/gbvzDsK+vAHxLm5mNlNCvMMhl0q6kiG97BX+BpiKBsejL+svzLOXJnQ4+S8auEhDDUKqRgTeoDz6VQEHWSqgWGavPxAiT7PEs8inLSlUI58yNpErMu1AhS2qtiFAO9FrSbe2aHNsHFJTW7uwcWOojN+iVh4lzdh9uyLIsWIha2V1C4d11AixtY4XpfiFzNpHWLKyHCtpoJESSDVWIu7HsAPX14IZPM2YpGZVPTHkjGlFU+XsiKFthd1Rtr7bcL/IuZtAGAityT5gAWGrWpW9VgU92LPykHbhr4gWwMb/AMYBs8cJf4YTJI4lxcKFXjnr9MJrwPGGZNGrrnZFH0qHYjYj+B9DxY/fHm/3dkfsh/qeAPJ4iiUw06/OuxAZaUFlv5k1AjUNj+vghx2tJptPPC2QsFkLz+t1WpgnfGHmgceiu/vizf7vyP2Q/wBTxz98Wb/d+R+yH+p4Gz5KpWo9/oT27nYGgB3PYcUcjKYsF2P3hGhWKvShu+47gavQfKLN3wSTTaVn/gWhx6rWPzvNIvleMM1GQDNnYk7iob0j5iv3PmKkg6e9XxOfFOYKH7oTeb5f4Dehe33W+wvhfTDUElwWkb8CnfequiBqpAde24O/bjzGzyvYUaFor7Bhq0nYWCVK2p9DseADTwg5YM8BMnUzkYkOOT+yd/CviHLOfjRyZUskcjOrK4jo1DIw+WNTYZR68c4o+FB/vjh/4R/9RNx3xxPiUTY5y1goUF3Phkr5dOHPNmytD8LUTnBqr7XJd9q0R339OOeLOXNIsaxusVsdRIUhqRgFZWI1d/L3ptLfh4g5LE7DPVNFnLcEOCVKmOLVdb9ieJW5DMyBGXGABJoKxG+mxTe4BT+TVVxz10kCBzF6ZBFBHHmeLUX0z6TqJ3thCDffy32bg7yCh1ftDRkkqqkslEdKMOABQ0mQNZoaj6UF49pyKVQADAQA3eOtyxa6H8Y6j23vffbynh1wrLpxyDVeSuw2sAEGjQ/IduIoj0kKuhUgMjLRHoVIoj8iOPm7whm/YJnWOgzB0JL2D5lvRVEjUgrfde4N1x9F8sx3SMK7KxHbStALtQr6duMZ5z8KcmGVhFCMiC7SihYL6KyuRbAbWt3V7XXAZd1d1Fiq8oXzjmxnAjcdQRwlQFY3p8o09/KWAFVV6Tt6nb/CWGsWDjIpQhYYwCgpT5RuLo0e+4s3fGTeH/h1lTOfI0KjYvImgKD30RhRrb1ttu2/pxtODiLFGkafLGqot+ygAf5hxUIIslXKQcBT1xT5vkKkLsxYADum7b7DTX4iTQ4ucDfEWE82NJHHWsgabNCwQRuAa7d64OgpZ8RZcU+FFB9oyVEx85VLleJWHUVtIGlSHUahvRGzAnhU5b8JMaGWXHiypBK8DwyP0bH3jLIQCWpX6Hl0+zar3ALg/gtwWK6b6iFLY0I9WtxVEAhiwFDcKgJ229xeGZwwmJUzGR2ZdflAeQMCG0aiQiRR0dtKn14iiQsv4e4LosRy8gRIclonMQ0t1FXZCtWqldQpQr6iF+YW0eKeW4z4WHEciWF4EWSKURam0oqxMGXtb61Wvcj0HBI+GsvoDGVoREiFQ1Wz/dlF7ikvuSBYsgH1PjmXhCZhcSxBnQNJZ/4xZEcAHTspGu/S9Jr14iiW5/B2H1oJoMiWD7GsUViEl5NDiMFSx0/whAYhCQ2+wO+gYPilJnVUhyNLkhZDEdHYkG72UgbEgdx78BV8GSCm8pcTM2zkAp1OohsD5lffSdiCwO+krY5D4fmgkiJSE6VCM4dw2kLWwHlY2B8wFDa/KLiiGqN5f/qyf92LiPxHMkeRIFmigAaIlGiOksBJMT5RRZyqjWQa3AJY6eFrnfiyWDPmhCK0Yz45K31EhIjQO4H83h2mkXPxlmwlxy8hXrF1RtglNE9qbNNpP0Jrvxt0bmgE9VkOBNIHi54DhZcyOzpCFY9DFgiNESphKygMupT5QAUNW4A9PmxSiE4+TGsixyvI6QEapCInsigQoYjykMb22ddSE8fw7lBh1Y8cprSwixA//qneKvvZFjkYDfatiBx4yuVPFjsZzjjIOkxsvSjIUBTPvIK3YyFjuPNdC+MLSGCUlCr5PkKMqacdlAYGKNSpCUFaYa2Q3u6+xAYvBqrJJkyKySR6zGraTr23ZWJUWDatW9sWJ3J4g5FyzpY7NmrEVZwS7yR6QvlKuCFUAvIqEi/mIokKOKfNfFTrKY+WwKwAp5FhLqTS6dBiYA6bYHVtew7HjbGF5oLD3hg3H9/0XnmPjyBZJNGHreNiEkZVXzjZ9Woa0p7GwN0TwlT5MkjF5ZGkkIALNW4XsABsACSaHue/HQR2ttMjksSzaGNsxJNkL8xJJr/Nx5mBRtLgo3fSwKmvemANfWuPWaPTaeDIILvUe9Lx+t1Wp1FgtIbfgfa0n85kZTkFf+LKk2SdmdWDKPwtr0DUN6Yj14F53PZpVjSRgwiUKp0relRsC1a2A9AxNDYbcN/NII3DAaTJMrRbEWTReMEX/bY4wPz4z5pO3sePLa+N0eocLu8+xXrfhswm07SRkADPkr+PzmUyh2Zmb9ImyKsdz6V6dq2qjw+8tyjJGGYUdxt2NbWPp/79+/CR4f5cZi4XSaAsk1RPaiAfY/qHGiYWEzkRxRliBsiLdDt2Hyr9Ttx2vg7HRtMrnUw9D4+K43x4xvLY4xb/AC5A8PO+ULz8R3atIKtsSG3Ub01EdxZBAPmBII4hmmVSUXy+uoM3oRa3RKJflu/K3p7m+YYTxEJKrxMw8uoUT/J7hjddr7j34oYsQBLFw/msMABRYAEWDVmr9L9uOo4McbY4Z62FxWl7BUjTjpR+ZVfG5ezUZQDsGO3dioBvsV7A6ffsa2E0uSoFFCAPZo1qvykFbcH8fwPNNCchYEZSNQDVrce6rpN2O1kX6dxfvA8EyE3IkeKgIDPLSd9zpFeYgb7kD696D+JgjBp4xz1J+iP+F1EhbbDnjoB9ce6peBgv7o4jLe8r7lla/uJvVCb39zfHOHBeQ48OZgvAs287Jqc+Vv8Ac85JAbzXt3AC+3HOPN6uZs0m5q9No4XQx7X8odl86iHMZ8aAcy6rSkssMkCoX6aliOqwIGkDc8FfsmV/a+bf9Iwv6zgXn40MX7oZDRa5JczphqBKqkUb15gwKsUorsGsAkDcX+VZKwQJLH1JFeX7O0T050oZSQBQCM1/JVXpX1vhY10TinGLk/oc2/6Rhf1nHk4WT+jzf/L4X9ZwDqNUOiKYRpE+2ohSEghDHSqBQSxWyG3JezsF4vZnNISqJJESYUeJJSEGoGJjrQ6B+JCihdiSN7scUor7YmT+hzf/AC+F/WcdfZ8j25uP+ewf9viryjBU5MUpMqqruS2Q4FNGdLJoI2PUlcqdZ+ZqtVUcTeJ/D8cUwyR1HEpdiFcaVqPqeVdBDXolI3FtKe+1RRQ81yMmKGR1HN7RCR5sN62NEqrFitj0B7HjO0+IfMO/2rK/Zj/7PGmeG8lVnSItIyuhxiJI1WxCCyfLbXpkYEGt7uiK4QvH/hE4OQNJTpTF2jVARoClQUosewZTYNGzstAcOaTY5213XhDfdWFDgeNuYzdYLmZAaONWCkQeZnlSNBYjNAlj+wcNh51I0iwRcwymlhlWPIao6ktJCdFxkDTJHp2HuNzR4QeUcxihjkdBK+WzReQqBGqRTrICWb1YIe19+2xPBCLMJydeDj5D25kdZRTXIkoSumraYlMrMGPz7UaWzwNcJ3yv2bmtF7eGgkUDZNY5rzN9EZhFBM3LeY57qmvKyA6jBaVSEBHXkcTChGCtKF+oo8DeT+IsyXG6j5UrFerf3oU/8GR1AC6S1SMWsAkAbmu4/lz8xj6BWKOJisYDSSCmWCGVWLqzKdJDlyxIAIWr78BniljUIJQFp9OjQ2q7x2OoqfK3R2+m9b8B07J5g9naCyRXeuqDt3F+F/6VuIFGk8jKmkfK++aoshl0q8qgx6NPaVgzESdO2GxPbbuM5pzqRCXjlMbh06bw7IY3j16gjWA2tSCCPxte+/FbmXJSOvJLnSyhdQ1Rhv4UdRWVzalUDQqlA6SWXSF7mLH8NwrKo1sQ0gU1pHbKaF/Q+mjf3J+lB0r4oniSWQuArADvIkWa9/VW6yKAXo+Mc/8Au6f/ALL+q46PjDP9c6f/ALP+r4i5lyvpaYa+8PTLEltVtpi0JQ011NchvfdK+Xi7rxEFyPDGGBJUVqotKQVU7khJgKuyEWrrbvSfFtMGB0cW6z/fFBET+pQP7S5kMvWcyl+p1bGrWABfbTsNIqu1e/DZ4L5fl508hPMMiJUVDIUKhnBJAA0qBq0qw1kEjyjfak9cgsTuCoPlrV20oPxADsg7XRsHsLI8l53LiSiWFgGqiCLVh7MLFi99iCPQ976zWGeAO2gO/lBva6rWkYPgvEmICZOVJ5QxBdGVf5QMZUTG+58/ck+vC9455HNy9o3hyZjHJ5bkdJGDrbAAvGSq6dxRoEHYevnE+L2QkjNKsLgiggbphT72dbEnbY8LnPvFUuY+qaUELelFoKl+w7nsN2JP5XXAIdM4PG8CltzxWFWh5nOjBlyJFI3FCOgexIHT0hiCdwAT78XR4tzv7tn/AGp/scC+CfhnkZzMlYdYQEFmbbZVrVQPdtwB+dmwKPRdFC1pcWhCDnHFrn77M7+7cj+cn+xx0PFOb/duR/PX/Z42PlXhTBWPSmNERZUs6BmYqaNs4JbcH6e23Cb4++H0UMTZOP5FStcXdaJAtL3Wr3XtXavVJk0DnUWUiFrgOUizc4zcmVMcSZWQ7kOqr0zvGysGJIFaWCmya2346xvg9P1F6mDOV1DWFmgvTfmr73vV1w1fCL+yEn+LH/WJwY8Y4EUU0zOkhZxr1xRoPmDUpbdlcCAnqeoJGxIsM7gyQtDR8lpuRaqcu+H+PAGWLB5koYgsNeI1kdvnlPa+CmHyloQRFBzWME2QjYS2ffyuLPFfGzo4JklJndgxLanBRtUcsi0wWpDodtJGn5gG3oCKPlUccMczSTUzJCVcnUrQsN+pWtL6V6dFklBS1YUs8LdDlEzjTWPLzfbt95h/7fHmTBlI0snNSp/CWwaPr21UT3PAfluVDjgSKMolXVjrGgOAdIdiABoYvjuRpP4asA0zeM+aoT0aZnoUq7n7wPTULahookKf4QAbk8UrVTozj8PN/wCfhf7XEGWkgBkdObnQCbH2NiB3NBSWPYbAb0OLXK/B5kQN1ZYzaDS6R0DGQRSIdIKsZQAdQ1HVRKiz/IvDi4opGsaApsblgSS13632HbfvfEUSP4a8V4mTm4ydbmEj6maLrmLp6uk+56e/8GXr0345wv8AKsEQ+I1iXZUypaHsHgkkA/IB6/Vx3wWVoaRt6gFZBvlOOSiKmW7LqKZ5KqGUFiY4qClmAu6NetVXA+WTXIFXLyGdyF0HSY/KUOneWh1BHGtE3u5oa24Z+WYpkXmKIdLNkOFa60sYYqYGjRB3ujXC1CWbIjhGTI0gk0kJGRoK2kjhy4ai0bkklrtQVNkcCWkU5tmDLbGVcibHbKiJRBpIAKsULlW2LAnSFO+lgb9B/MeaJO7BJshJFIx1EYUU0L/MmqTvI7Inc7K2rYal6k5tJjZTCTK6mh0jOvyrYV3rSrMQNDJ5tO7gAbGxZ8TZKTqXqWFoEbVW2lplKxmllC6l1LIWbavxenEUVTNyKSKRsh6ylyCvkcHS4BSQhpfJZ0IoobSKCqm6tx85GTHDjR5EqSIjHqqqgswjmXQ0YcMApUkhqFpR0sVPFrG8PzO4aPOE6pMCQx2ADOWVlTyk6GVQBoAoH2HBTN8MyNLI8WQ8QkobMx0gpIraQzaVbUyOCB3QXfEUS3h83gUrM2RkOElVrJdV0yIfnDS0FBp2JAS1AVQDuG+NOCRkQS+XS8bJ3N2rWdia00w3UDe9V+WnDFwGxZOplZcciJEzuGOmvNq1hNxpDWqnuqhVF1vkHinmQyMuaRZJJELHptJdhO+kA/KgYtQobVYu+G9GwukB8EOQ0FHyAY4eQzukdAMGkvQSqtpRgN21Oymh3VGHrwcmyckSTuctpzJgsSUQxC6qMaKDBl6oazR+8XYbcDfCcTlpWR+mY2ifVoDbaZQwptrAPUF3ul1tww5PKgilnGuVX0qXJa5JGW5GFgOV09SiOyx1VCuD8SaZNY4OyOKIBrN4xj2PthMRN7gKos0McsBklxUvCEZ1M0jX0Y1HUjuiN2ARfM253vYJk5URSExmV2jJD/dBF0LPLIKDUdbawdI8qixfDVB4WxVQIIVodmshh9dSkEfkKH04XOZctMTsEuVAGOoFSQFrUrbi5FsbKLIIIHcAvw7Tw7+/I4EegB5HmevFqpg4DAXWRzqYmYRqqpKWJVyW8rdYlWCgW2uUyaroMAACBxA+bOSD1FXS7sNKDu8wnN6y104FVWwo3vb34A8JxTxpK6rIW1MTIpZABIyBFWwrMdBZma6tQBvfFT4jDGjcRQ40cT9yVjCnTZ3DRyaSDWnSyE0b2IHHWj0mjEmxsd+vytALn1dpKfUVCM8ki7UrOSLChQQDtq0qFv2HpvxJHyfQAVC6juEC1Y/isfmcfon0/R7cT8sQHU5NaSVsVaezEH0Pe67V2AYmXOytAawNgWcL8rgbll/Rcd+/5k7MGXvbGdsQAA8AqDbGUPSQHsb9/p+fsfoePXACTmJsEeQ0NWm/Ow7yHVqt29aobDb3u4HMjsJPXs1Vv7GuxP6v6X45dwzytSaSRgtHsaMCJGAGorK//XFf97j3zaMKkoUAC62A7dLV/p34orKemFUNrWOtJXakUvIbDAdkJ79hxzLyFZW/hLJslgqgdgfxE/KCO3r+zl7XOeRSlilLi4TyyCOJGd2ulUWdu5+gHuduDnhD7LFPI2cpLReWOExs5aXUysNKggupAUA7W9+gIZfhTyso32hnh0zxkRrrBc6XO9VQU0exJ2F1W1rnXhEz8wSXFeKBowGKvAy2yuT1AKAmtmomwR5TfmB4PNqQ4mPp4/35IbWVRTimJEAX0CCSRSSfIHW6Zt9xsTZq1vc3fGd+MfF+PJjNHBI00k+nW7fgRW1BdgFBJHyqNrJberWvGf2g5brlyLJIgABX5ArAMAqkeUb7g7kjcnY8BuL0+kGHkqPk6BN/wnfTnSnvWMx9fSRPYE/sBP58Fs3memZtcuREXlBLLrKKHRGAozUCuoWe33pJRfJQL4YZ0Scw0ysqiaB0TVsHOtPKL2JIvbjSM7w/kNNI8WR00fTS+Y0BGyGgKCgEh9IuyosjhTVf5SiM/Kl3leexkSRZsmRVNkSULZbGhlViwIedBqRSPL2YBWE/PuXPiiNpMydlIkU6VJZfIrWpV10kdMqGNkdQljVkEv3nz6gWyyQHdwCCfn0eXduyaSV+rb9jcR5JLWn90BrAUMhdvmVYxdrIHUtpkLUd9Y7UdSy2gK56BS7ZOU7S6aqlJ0yCMsCslKDZVtVhevEQBW7OuT+6KyJG0kAjLRsbF9xRAGzKQD83lo9m9KZ8NTEEnOWg0tmyQ/V0gaxr06lF6QPXSRW4M+NyZ4irZOWAqiJmUysBqi0Ubc7KWQsRQ1dR9RNDiKL1P4YaM6m5hKi6jWtttyg0klhqHTj0++pne7NceX5hi8vUyPkqUCtSh9TszPqpVJYsa0qKI7b7fKnfFrMGUsLojGKF5ULkeRmIioqTsxvqJtZ8r+gPGcpGB2AH5AD/AEcOwaTtW7rQ3SbTSavCfMGyOdwTuKaXIkcjvVxS6Vv10rS39OOuK/gD+ymH/hG/1MvHOM6tobJQ8ApGbCPc38c5ODzHPSERFXmVqkQmm6MQsFWU7itjfbat7Y+UfE3AmBbKjTHeNtS6l1j1OpWEez2W2oGztd8Z347/ALKZv+FH+pi4pco5u2OxZY4XY9mkQsV8rLaEMCp83p7Dhj8M18Qc0ZWd5DqK0PO+L+MdVYTuPPuRHv2KHSTZ1FVJBIIodyNk/mfxDKkxwR4rLpXW5xVWrCsYQrV92kl7sLJ/IEg5cdFji0yh2KnWuhx06C6RbKA5NtZXa12sUTU5NyT7RkmMtoBcDUew19t6ND3PpY7d+MSxRRtD815pjTEF53rRuWfHioissCtLVI0bAIWrbUrG1HbdS1+w4WvEni+bMnWZvuigUKIncUVLENdgl7Zt9qBoepMHNPCWOuOQkl5BkIA12AoW7+Y67Yg2DS6arckiIjtubrax2NbXv78TROhlcaGVnUijbcBT5mU8r65XaR/0nYsdu27WQB7cRcc47VSQSFJC/MQNh67n3qzXcAE9gTx1e6weCTyU4fDdVH2p2F6TCKuh2lO9/QEfkzXtZDF4myAIUOnT0nViBZJ7xBd68wDk7/iWttNld+HGSFOSCrHeEgqRYIE1Vf4rqroDdr8h4PeKBG2M5B1jYABd9VjQNLdgSBQNWoAuqKeP1g/7bvVdCMnYFBiF5NTL0wiGO9THURIBThdOkqCSD5ttJPtxyRUV+nHGbIHT6gXTIY6JZipJEpdyGalFaCq7G17PlmRSZNCgkNGwe1VwKpmdKCtZIJB3veyvHeBkyJKks2ugCB5lbV30ouhQGYtRCqAb3YGlYCru4Rjyp+U8oyYoUbFzHTWisUtlBOkbWhqx2tkJ23PEaeEsuZTMoE0jPUqK33qOR3k6gUURXmDFSKIJXfgxiYY+zLDIP+LCvR9StNRHrd0eLPKObPjza33eIfeED+FgNnUB7imcL6MrqNnstwa6Rjsm/ZCkgBGEl8x5ZPiyASI0MhHl1AUw9R5SQ4sjYGxfoTxQz3EkLIikep9dLD8K1sbPrW3sGJ067478TmBbOzEkQoppnG2qVnXzJFZoKmlm28wBOnIsvNlypSRTuAfO7BVFUPxMq0CQtsSSSBv3Lj9ay90jUJsLqwUK5Rho2ppiAKAFjVp1dyVHdhey/wCazwzeJuX4LQOIE6TljoZmOyaOxNC/P6nev28C+fQQRyDSzkNpMsLhkkR1oSKW0lWUlSQylq1DY8TYWHG0Wp8hUQsQoeTU+9gEoo1hVHzSOqirKKSVHCD3Oc7dePsmy7dkq1y5bSZ9/LAR/wAqZkiH69Mj/sPHvlXMDDPHKqo5Q6qkHlFggE0RuDuvqWAobWBskpXqLIGrUFaOrBKbi6HmosfWtwR6HjvAfQR1AZGKigXIWhWoSBAGkSyKXUAd7Juj3y1218jO9uqq8KAz72UudK4RNkvHXyWjcn+Jixo2rHRnss0gfTqJP4vIxU0aCgsQKG2w48Z3xZyAToSGyNkKs2n31NrX9Z07VW524T+Vcinl0BQFRjtPKjrGOwB6gIS6AVaBPYe540zwn8M4MVHfLWKZ7JthaKo9acVq7kkjbsNhugWNYe98ghXfCzZmmzcnfzzTuB2oWdvS9KKo+tKvqe+ncu+EuKqATGSV9rOoqv1AVfw+lMSfrxb5Z4ViWY5EGLHCSdSM5axa6TpiWljVgSasGySQDsGxbrfv61xuXUl1BmAstZXKyD43wr1sNaGnpTDTW2zQ1t24QWzZCADNMQOw6slD8hq240L43j7/AA/8HP8A96HjOoIWdgiKzs3ZVBYn8goJPD2kDTFbq6obyd2Ew+GvH2VhuPvHmi/FFI5bb+IzklGHtek+o9Qt5WJEJGCFZVBtXKiyGAYarFiQA0wP4g3fvxNlYbxOUkjeNxuVdSpo9jTAGjR37bHiHg7Ymbt7VguNUVZ5WulvJKIGG6kFlsnatSCl29XIFdzV8CeZ5IeQ6tN3vsLs70K+VRf4fehXBXA5fJPII4Y2kc2Qqjeh3O+wA9yQNx7jj14W8P47SFsyRjEqM5WM6CzrpqPUSLdix9R8p3G9LamdkJo8lNaZoJ3OF0l77WQAodwq2QLbSL7kA7Wfy4JY0uofUbH8/wD3FHhpfwhg5C5zQM0XRLPDVkGNEZm16t9JqgTuDVg9ip8pVopipYoVrzVutE0wF+t7b+nfbgWl1QeaCY1Qa9tgUQmrwVjtHzbDV1ZGEptWBBFwSEbHfcEH9fHXHXglAOa4YDBx1T5gCLuGQ9mANjsfqDRI3464BrDcl+QSkfC8+PP7KZv+FH+pi4BcHvHo/wB9Mz/Cr/qYuAPHV0/+JvogP/MVwmu+w4J53hnIggWcxyNFNEkmrRaJqJYK1E+UjSWJAG5G1C1zmk9Uv6z/AOX9P7OPfKvHudjoI4cqREAYKoIIAY70GBAN7gjt6Vvxy/iEoeey8P1TenYR3gmLkGPJmSrHGepITaqKCigfO5XUVUe5PcigSQOIfEnKRhZH2dpVd9Ks1fhZ7JQ1tqHcdrBGw4VF5tkNICs07SPpFiRyzFfkGx1MR6D09OJsLl3l1SuUUkajQalPzNpsMW9asft4V0e6JxdGLxn0TL4XTCvBMGLjIV1vqaiQUWgAfQMSwPmG47D0PBrDctWkKIwKpaCKPoa+8YV6AIN+57rrZmM1LCsxWqkeYjVINt1jUaFK7kWWPmPY0eCTZhA8/wB4o7WNMddwzMb1DtQ3/k3uGHSGTv5o8WkwNuES8PY3TlyAtEERVW9X1PL7spANfpLp3BLjgnnzHyWTTSLq+tayt+/3gBv31AbKeIPCDiZslySdIhX5dNg9Y+UdxRAoMbP6+GLPwYXjeNix1dioqmU2GDNVBSuoEigA19yeOHqSfxBtNMraqrQ64yoNWNjV1+o9x9PUe3A/l3LYlZqiSOZR5tKjs10ymgSjUfY2CDuOJced436UlXWoEbalutQB3UgimU/Ka9COLc+IklE3qW9LqaZb70R6GhYNg+oPAzbcIwN5Chw5DqZGNlTt9VbdT/pX81PE2UQsmOx/TKH6oyM5H86NT+334iQFHAkpiwKxydtX4ijAbK+2rbZgGI00V4DZ0jieAyNbnWPKKRRoJKgEkkkgGzZOn0AriwLKhOFT8ZPQi8zF0xUja/wmIyRGvQfIz9+5J9RwuY+UY9tCMp07E+q3pqlPuRp3BFAj0On4nhpM6XpNIUpesrqLbekkTfbRYifcEhmNEWeF7nPwzlx53UK7IF1xzIjdMNqUgSBb0gaXBrtaMdi1MFocNzuOtf3osBzR3SlEZrqfMtltIvTpJIUKOwosauxZJLGidyTj5LCpUHIZSBbpIhRwe5AdepGrX6SaCoItfTjxi8tnkyFjiDPKL2i1WPwsNRqhRFntuBZBsz848H5OLTzY5jFgBiqMt+guJ6B9gxu+3tw3q37w2ONxLG8Y/hHleMNa7A4RDl/MdM0K5UVYb+QqrFw6opC6pV1dQRWGCqVVTRCoRxofg/D5dN1Io44CQwfp0XoDYEyvYmNkg6GKC9Iv5mVfC/w++1RESE48676mQamDMQNSMQ2mlUqdu/c2QGVPAi8uiaaLI0lFLSOVIZvxEXGdNE9gySHsN+LjDY4cXfgMfqcpZ5aW858Oia+Y+JcWGTozSojFQafZaNgAsRoF0aBIuuBOXgl1EOPOGik8yIoBVVXTYZwxLQBiKiUCw2iwl6cmlysieRjK2uQlS5BXVq0gbUqppFKAKrY7njSPh34ckjT7QHVBMq0vTW2QElWYg7E2ar0on2GyKCXThJndIKsjB5GuljQ21ey2xobWxNC9yOIZebybKMeUO2y6tOm/Us0bNpAFner7CyQOKnLeawpqaWVBK5uQkikPpGWHlGgbVfezVseDGRnxxgF5EQHsWYC/ys78ZUSjzvwyuXn46ZZEqrBOwCB499cA3IkJI37WPrfBXw54KgwpJXhFdUKKYlioF2oZiToJo0fW9yKC9c0wxLn44LMB9nnPkdlv7zH2JQg19L4sv4f030Z5YvUKCGQMPUq4JIPYqGANXs3m4vcaq8KUqfiCLCnep4PtDxbALC0mksAdJZRpVj5TTEd1O3fhIzvh5jY+Pl5GQs8YS3iQSpsCPIgIB1Pr8nm1d1+budKjdoQzTyxlNqITRROxvzENZoDsfTe+Mf8Ajd4o6zxwRvcUaCV+4tyxCgggHyqpIH8e+LEjmDBUDQ4qD4SZCR5jh3UTSRFImIFdS7oMT5bobUdXbavMtPiTSSxokbNKLQoavUotlNmxJantZ797HAXl/MGWQMjFWU2rKaII9QfQ8dcy8W5Ez6pXDSLsX0Rhm07DUVQF6rYtZHvwq635dymgNpwjMuHKkuiWPpOh8yknVuO1FRVgg/s4k5r01SEqXEjAiUvWnfzxad7/AIMjuKtgbO9rmF4idX1OqSrZJjYEKfz6ZViD6gnfe7vhrHio5cWRk5mNCwUoqtGrxNq06RGjoHUAKNWmQEG/oALikGmd2lE9KHOfX+PVaO11B4wr/gB0HMcQG2Yy+U3WmopdQIFA2CNz20/U8c4HfDnND82xdAKoZTpQtq0r03oWRudtzt+oUBzhyaYTO3gUgzbN/cFDwWhZvw5+352bN9o6YGQEK9PUdoITYOsAd/Y8Rj4Jt5ry1G50/dE7ehbzij+XDx4Z/huYf43/APt8fgd8RoJWiiMd6A5ElKGrUpCPpIIIVqBsGtVjcAijqpY2d08dEvsaTlZR40+FkkMaSxTJko/lYIVU6heyAuepe4pfNY+U+icvK44lPVVg4JBUkjSQSKrvq+h41afw7I+PmSrHMjJjSaHZmUt61qpDIQgIsgCljBFizjUqb+Ubele3AYdSbMj2g3fPj48J3TuDORaIz+IWjTRjomOCoDsgPUex5rkYlwpP4UKr9DwPjMkhWMEtZChdhZJoCzXrXc8QS9uLnIcN5Z4o0+Z5EVfTzFgB/n4G07b24vla3Ft0tL8DfCGafU+WJMZV2RaGtj6mmvSo7bjf09y0L8D49O+VKXHY6F0j8lJJHr2YcaaBx3wyx7mCmlJO7xsrM+X+FRg5GTFCsk6GPHd7K9Qb5AtAFUPWndbDUfKSQAelKkeQ6gTVi+4ratirA15aBU1tqCkGOfw3mZGoWgxsctvVBXyTq2Niu+odtjtwHyMZm+8RjJqA+8Ur1GUCgGJqPJQDYa9LgE1JZ45moIdIdxo+J4KOxp24St4yyxGkW51dUaWWtgqnVRojZTdUQar5VtvMPN3irq6Sv9sXt+bKflH8YEj8uJ+fAShEkBVY2LO67UNJUBlkUvFq1G+oNNWFZ7JK22LMklxyDRXbtvf6JtSSPXv/AKONBoqnK2mk9pMk8ZHcGux9jYYEdiCAQR6jgXzflcvTJjbqsp1AEKr2PQFQEcEWpUhTRNEmhwlxcynhk1qQAQCUKAA2LB8mkCxuX22r5vRlwPFjts0N130Op9SCPNp3BHbuNrA4z2ZZlq2HApl8K8zCy4swsKW6bfRZhpF+xEoiB9qPtxq/GHwZEczOqs8LODrR02YdiwDV5vQsje170eG7lXjLIhdY5deUihNbpEdaBrCu2gkSWVYkKoNAn2BLFIG912EJ7SchPA5conMw2ZkCN28wBtSfW1tq/lH2FUs7mePKjo2t4yCGdEdlH1DoCAVO9g+Ui9q4u8v5rFOLikSQDvpINfQjuD9DxPInlIU6TVAgDb227bcNoKpy8simKSEs1LSMsjDZqJIMZF3Q3v0HAbnGEHR8Wczsh0SRyIjOy016WKqwYoygjULYMO5UtxNk8xwsZ7kygJV7hp2LMf4yK24+mmh6AbcWcKebIVWWaHptvqgOs/yQzDT+bVf0XuIokLkPw/LTgiRMjGRqLC421CrUbFvLfm8ymxpsHUA8ZyxwrDjaulAqEsdRHkTSqpqJ1eYsN7shSPxXxcGBLGbjl1Ag2stHevKQygN3qwb27VXEb8hJKuZ5DKt0xrSCRRIjrSB6fpUSNW5Ju1FawM2FxoiK+UDyAaSo9PKQCB+quIVx8fGulCl72AJJ/iqos6RfyqKF9hwQROxaiwFWB71dXvVj/MOIIcELI8hNs9Cz+FQB5R9NWpvzbilEBycnq50KxM0bDHnstEwIHUxuwkC7+x3A9jwR1ZcfcRzKprY6XZf0t/IHHbTdNV2l6R4yv7I4/wDi+T/rMbg1xFEIflOLCTM6qGUl+pIxYrSm6aQkqoGo6RQ3Y1uePm/4heLDn5bTVpQgJGvr01LaS38Y6iT7XXpZ2T4yQJHy+WQRqXleNGciyqkiwC3yqQNNCh5ie5PHztlyWx4G89EaJt5XmObSa/8An047TQSdV2fUH+niA8dFeMo1Irg8oV99dLZA232Nfl3vhxxeXRT4EeEpZZVEkwY6VRpxbUzFtk6KsgY0ASLquFrwTy6TKyEgVwqkMzsRYVQLLdx60O47jjRvhRyzX1sxOm4gZox1W6afhcPsHPy6TZrTv83cNE6V7Q3O9uftn+hGeYRD13JI+FpI5xiAgipW2Poem9j8745xr/MuRIczCzqgaR8lUaSON0JuOT3ciTtWorZ2IPpxzgQFLnuNlQeJfEfKosydJsadpgy9RowwBbQpB2lWzo0i69OB48Zco/ubL/a/9dwr/EAf765n+ET/AFMXADjqxaNj2BxJylnSEGlo0njDk7Ag42WQRRBLkEHuCDPuD7cUf3V8P/3tl/yf/wDbwj8c4J+Aj8Sq7Up2/dPw9/e2X/Jn+t49xcz8PqQy4EysDYIRgQfcES2D9Rwjcc4n4CPxKnalafgc95ZPII4cbOdyCQqtP2Hc/wAPsO259wPUcW8jlsf4cLmH86b/ANRwO+G+G6cuzMiGhOXCKxKgBY1Rty2wW3ck+35DgoeeZQMztkxI4QPCOrCYWBkIW7kVum61TEA1vd+U8jURN3FoJx5phjiBapx8rUEsMDM1bechi4K3RV2mLoRqb5SO54rS488dumJmHeyViRHPuWCkxTH+VGrn+2cN/NzmBkOPMrxtCqJ5ow0krJNUgJ8pA+7kKgbgEj5NLS8jwMzrFsh3Eau7KupDe7gfJVRaGQhTZDKSa2tdsDR1J9cohkJWUZ/i3rShKcuCsa2nSdGLURpke1csyg6JCQF3AB2iMEaSBJjJisbvVERe3fQxSxdbrue+rtw3/G7k8QXGydllaeOJv46klhfuU07E+jMPbhCm8QTwFYoXpdOoqxJQHVW0bBo7+un/ANyNiFhkY56KtxouciyeE5HWRomSaMC1bG8x1iiqPEVEiAlfQNQFCvMSFxMQxSvuw1UOme6kfxTuu1Cq96BHY94Y8S5Lv048GHJmZi5KlkqyBZCKFRQAq2SB5R6nhvyPCPMpyXb7JGHomF2adQ3qfvYjRIqwDVi/xNcfC9hpw+qgeDkJAkBry7N3Q/xqr33BFr3qjsRWzx4d8CZEiRTjNTS9MHSNg+ghSR5nK6mrzI6sqtZAvYcHw1ySKZML/m2yI/8AMh0f9Xi/y3wtzXHDLDlQrGTqCN59LEksbMINEm699R31cYEQOHC1oyeCscy8OzIdckceRpG0sZ6Uqj9bCvqVlH8n04Vc/wARyyxlIsiYY7DfqEa2HsrECVYyNjrJZvShu7ZzLkXNJ8Z4JJsUiQjU1OCVsWlKAKaiD60xHCw3wkzbsZGOv0qQj9h/8q4kWnZG7c2/S8fJU6QuGUo5uamMgETFfZdgp/UflHuRX+gHTvg7GxxJpWP8NOx7bEqqqx392BH5KOF/D+EmdHL1VyMbXTCykmwYV5f0SB2b3JO98GI4+Y8ujZMfHxJ0vX04nkDRgihUbblSVJJBJZi5rvwbc5zqrCxQpaNxzjG2+NOXZH2aAEGiC0lgjuCK2P0PDH4A+Ik2fkvDLFEgWLWChYmwyrR1em/BnQSNG4jCwHAmlc5l8WcSCaSF1nLRMUbTHYsd6Orcb8Vv/wAaML9DJ/yX/wDLhTj5LDk5/OUmKKQkrJK/yxHs0lWBsCDfcVtXFrL8LQtzfHjiijkg+xLNoUBUk09UAt6EM7REk3d72ONbYxg3x9rUsojzX4k8ryShliyiUvSVR0I1VqFxyA0aFjtsPbikvjLlH9rzx/zmR/X8Q5/J8dOb4jTQRiDKgEhiUgxrIq0wBWlZBSE/hNkkb8U+ZeD4QnKIoWjmEsskUs0QrqedNZsEk6USQd9tO1cSosc/T9lO8r2Z4m5LMuiWHMlW70yNOwsdjTTEX9frxSOT4d/uGb+ZL/WcXfGXh+IS4En2eOKNsk4sscTCivV+7sx1TGMOSO41Ue3HrxD4Hi6M0WJ0JMh84aVQAGJQmoxE/hVFtz2G9USRdVFjn++yluVFJfDpNDl85NXQjmJodzQk7fXiSOPkDSCNeW5JkIsRiGfWR76derT9arh48M8h/c3GLdENLIYg6RDcbrHWo/whFs5c1ZLfKKA4fF8p8wwJQ5VQpYEaixj8gOi9rkJ9B0wT8w4Edt4WgSkc8y5BAzocPJhatEilZkNH8LAyg6T7HY8TQ885JCNC42ZEGp9A+0ICRVPp6ouqFN9Bv240nlXMhkNIr47RkVYcDzaXcWNvMo0gg/xvyJh8Y+E15hCkbOY9DhwwUFtgQQNWwu+/EbsvKhtKfIvEvK5sqBEXKMpf7szNOyh9LUaklZbrVvXrxzhI5DgdDnMENlulllLIokKrgGvSxv7HuNiOOuCTMawjbxVrLSTyufEIf765n8tP9TFwvcMvjvGaTm+UiKWZpEAA/wABGfXYAAEkkgAAkkDha5mOiNmSS9gUbUt+osgHbudqI7EjjpRamKNrWOcLq6QCxxJoLnHOBsfMGB8xDD1oUR+Xv+X+fizkzEoOn5tXbcexJ77A7evBmauJ7S4HhWYXAgFdyZR7KpP8bah+Vnf/AOb8W8nKiaQiFZFShQkILex3Xb//AHi5yTwBlZaO6zRRLGGvW791RGb5U0gASL5iR60CATwuGCSHIWOUaXUkFSRYILKQa2PmBX8x6gg8Ls1TXvBB5Tr4IgwhpyFtPwy8OvLy2cOxVJ5g8ewO8WgaiDsyM8ekqfmVT78QY2dAgmE8s5Mytq1ot64elpsM5EZcFUVXXUSKLHy3e8Oc4lfksC4Z++hKwyBQGK0SNRGhtiNL/KbBPbcix9mnaJ1OCEkaQF9MML/dlEYhTIQkjdVVBBOyg1uq1zZCS8koI4XjxFznHn6TyDJiKJ1MfQEOos6GOQBXNmkZhG1HQstj04eOV8ySeJZY70Nekn8SgkBhXdGA1KfUEHhBkh5hGH04cKEN1OpHGll/NrZQAxspKFVgrN91NYOsA34F5gVkRdUcboEhOlR0qKLelY1ZLQsQCGFruIhSkatUvjby0vj40w/4nITUPpIQt7+obSP1njJOZeWUE+kRND6N241z4y86jXHixw46rzwtoG5CK4JYgGwL0gdrJ27Gsl5t5pQO33RH5eb/AOf+3bgunvt2+/3Ud+Qr6B8FeF0wsVEAHUYBpX9Wet/+SvygegHvfB/gP4V8Rpm4yTId6qRfVHA8yn9e4PqCCO/HXi/noxMOabUA4UiO/WQikFevmr9QJ9OMHcXZ5VdFZ5rzboNEOmziVynkokUjvdd2FIe2/wBDxTlysmWQNADHGgNiZNIlY1QG3UQKA3mrckbN6Y14g8fZWYFDsqKt7RArZIokksTdEjYjYt78LDzJe7Lf1I/8+HW6F1W40h9oOi+ic9Mhq6ynp76kx23NfpMxRivc6EFmtyR5TGMaEqXxA6upAdYSEYX+nHKNOr+Wob2PviODz7LxwrRzzxqb02zaTVbhXtWG43ojfhq5d8SpmGueCOV4yAsqGSN9gGphGjBkN9vKDvtdHgMmmcwbrBC014OFp00zzKXglcgbFFCKwI+YfeoSr/xWA9Nxx45e6gMsAqW9UiTFhI3pbMbPsA1MtCht2Ro/H+Szh9McakgsVhosF7KWdyx9r0jYmq40PmnRYoswok+R9xTdvK4+Rz6bgn0vfhciltBed+GMTmNiRDFkqPmoLIB6H1WSP0/EvsQey54F8Jy4HNZEkKsrYzFHXbUBLHdgm1YWLG432J9HVsJ2Ijmt6sx5C0GU/wAavlevxAaW3BA7NRgaT904hKBqXFmGodnHVgpgO6/VT2N1Yo8bEjg0tvCqhdrIvE/WGdzIwmQKDL1jH/aaUuGP4VOn0IJqhe44o5K5kUqoz5CSPjqiqGGr7PvpQafkWo2J+VqBLHc8NS87hxuYc4+0aGSRJAI3bSJWGjTGKs22ojYE9z6cTfulBn82x2iZAZMJUKg2EkIcugNbukMkmw7EKDW/DHabato4HTyWKvqmb4deAuhEJctA8xULGr+boRAbRqGFIbJLafoLNWQ3xG8JTY3TysJ3jig1npxk/dNKW1yRrRADByG/R7rQutRmylStbKuohRqIFsewF9yfQcduynymjY7fT8vbhYP726lusUvm/mHJ8rHeKOZZldm60SFtZMjNRcBS1zFqu7bcbebdo+HcGY/NLkaekeV5yxT+ECBPNffYqNK7ChQGk11zzmsUX2CF3lGVg5YEvVOoiMlXZ9Q2EJITQDR0iq8p4OYniCKfJzRhssQKZBkkjJYSBURkmBWmR9buNQNEIQCSFIPJLuYO6PkshtHlTz8yj6bY764SMiRi8AWysrS3So5azGXTUuoqQp2NDiGCZJVdhmThlCEv02BbqXCHK9U6kLuwCgCtDj5lBHUGYCi6MvpxgdLTTDQ8wIFMpt2WUPJZ2CBD3W+LGRzeMojDLNxpHHX3seoq3Vdm0/LI8ahdwac0DuCVVtDInjdATkTBGUAMIvlKGMg7yEqHeRAT2L2bTYhn5ZzBMvLhmDSUVciNkXTa6QWvUdOkhTtRPVSrBaq8OQEiEzvVxyQkx6irOqahMy6VFdNWetJ2rvQ4o5HOWkLtFlxx6gUUKH06xHoJEoiGoK6o3l7grdeW4oqni2a/EeCtKNPTog2SD1vm9qNgD8z67d8Xuf8ANEfK5KojJZpBKJTZ8vTKlQzWzWWVjfspO545xtxsBUEj+O5SvN8wgat1DLvRVseNWBr8JBI34WeYATQgKVRo2LKgPkk1aVpSQWMwF2ZGNqooiqH0V4fH3+f/AIyP/DY/ALxp8OMacS5CnoTBdWv8FruWdV7krYLd+x3IHFkRSEbxRFZHl5cdSrZhws4XzZmQskhDCjQPpv7Hbb6cbD4r8M40XLMCWDHAQlGeVlBfzx2NbUPmerNAagtVdHPsfHTMQRp5ckEmNWbaUH8Ck1olHovZ9hswFlvDHxYycGL7M8cc8Kgr05QQVHmtb9rItWU7Ctr2A8x7nNYTX1TcjRu7mQFZx+aTQMf4T5iymNwNvTyllIIFC9/e9+Akz65Bq02m/pdsW70asiia9Twe5L4k5TM8smZFNAWe1hgLdILpHbRTAlrJGw3FevBPmyjmSx/uXhS/ZsbWhICi3bQx2Z7LUASTbGxfGtHGGTBziKQpnktIAStjZTxtqjkeNqrVG7Ia9iUIJH0PF1Oe5LuofOyEUnd2nyCFFE2RExY9qoDuR2Fnilm4jwsUmRonH4XBU79jv3H1G3FnkvJJst9GPGZSPmoil/lMTpX8ibNGgePQPERG4164XOG4Gk4nxkcXG6EOXHm9Sy8mQ04K6gBoRfn00LvqXZOw4SGxrHmyEba93yDZ/XDVn6n9fDFzX4ZZ0CazGso9RCxdh/ySqk/8nUfpwa8C/C8ZEXXy+oiteiMWjEA1qYkahfooraiTvQSHYxjcHX7D7oveOKWauoGkAAEvGaFfprv9fzPFnNH3q/VCf+sP/n/w8a/4y8NQ4PJ548cFbkhYsTbEmeOrJG9CgL7ADhG8F+FIMvMdch3pYA16wCSXCgEkbADsBXC7tQDO19YCIGdwhAeV5MySXBI0TkG2WTpjSNzqNgaR3o39ASeJc/Mych9MskuQyCxRaUAEDcaBQ9iaG4IPbho8RfDTJxpnONE+RBoPquqnBVkoEMWApgwU+lg0bFYHgPPnx3eOPRHGrKiM7eYJqNIq6tZstTGgxJIJsngj53GXczbtrrzf6/bzQwzFFInNObaX0bnYbKQDuLo7Eg77jaux3viHE51ZC1X02H+jb9W3Dn4Q8MxCFcrIfSXeRGK7yBwASCpogWd6IIBG41bVeZcpinBYqWaMMBdqTt5dWw3qj7WT6cKO+IPD7K6MG6Md39PuuYBieNDPky2o0oiQatKAkqod5FGnckDcC+JKU61g6mnyE9Qx6ix1C1CUKpQK13378e+f8i+yJC7TRSrMDpMd2CqoSrL8wI1D022utVAbhTGRtEXnZ6GgJrJ02RS1ZI3OwP8Am4eMbXtJbIT5WAPlQ+qQLyXEkJmxaFDQEJrdnGsgEGgPNfb34ffCvxJhyYjDlIFlC6dNalm2oqqmyXPbpmyfQnesy5RyHMyQ/wBnjkZY7D6AsYBA3U/IS9H5NzvuN+NA8FeC48FosrMnSOUoxWJyq6NQA3LG2cKSDWw1Eb9yGRjWtO4i+lKwSThOWDyiR0AleREHyxLIbAPYPKpDsR2pSAOxL1qNOPl6xc0i0l6OJNs0juBUsHbWTV3vXtwXm8Q4yKGbIiAPY9Rd63233/VwJjzurzOEhJE/3LPWtCtjq4+4B3/UQCNrG/Ci2sw5r4dfLz+a9MnXBrkVFXU0jaRpUb7bgXsTvQrvxLkRxcmyJCXL5IxY3xxIvl60rSK5pdgEVfxN217mxxW5v4gkxOZczMQtpupCGDlShZYyJAQCbWjQFb1vwF59zebNkileEOIMdIWJJezdCVyVpdTswo+53J4ceZQy87aHkss2l1FUZXnykDzySyRwrszDVoVj83sis342BJ9aAHFrlfhg5EwEUrLIAXMzsKjVRZkdwLVRQANjegPWjnhDEaaYwGXpxSqFyG2AKWaXzXpLsSoPpfqaB07mPKsXGhZcaRMaUJS6SCX03QkQ31QSSCSC253HHOEj5KddDwCckft7qwjK5pNLJqyH1uY1pyACwAsaiAAzgMFJNnyiyQBw6fD3mywZX2dZI5I8yNVaR106JNDsqAMWEm7BCpq2NDt5lpseZ9MsQpMdBNtWpAKUnc0yqWUki/yqzxN4Y5suLmQzyKXWNiWAq/MrLqANCwW1Vt229OOnAXT6fPS0nKAyTC0TFxjGFLvDSsFlXpoNQVpEko9E3euBWKsw80gvtxPy2KWSQlpMKRYlBm0xAh03BIbp0B0SFqzYjjOwfiwjwZPTyMCFJNTOz3YZXHyalZxpAkBfSaBIDCibPnEbIilOjGxknI6CguKIWgun72wAiiUxhA2iPc6iBwjwtKpPlMvVELYujrTMVKKylS6RWBGjNYUyxtqG5JUbFW48zYsjRmT/AHH5aaVnVDuZAFZiIgNf8JY01d+uk8WYcTIjLBeXQgaYyI0KjSB0iymnGptMSxAgEaolNaT5rc/K2khliGEqGRFfdKRpVd9WvdwdirDUpuzvsNMUQDm8UUefyaPRoyUIEi2PLHTaQdBK7vrIr0Dcc4oc3z4peeYHRm6wjMMbOGLJqXXekkn0Iuid/UkHjvgj20B6fuqBWl8g/h87/GR/4bH4zH43eOWDnBialABmIO7Ei1j+igUx97UdgQX3lv2n7VndEw6BkLauH1E/ZsfsymlFV+FuMN8WeFOYvnTiTGd5ZGaW4VZ1KsTWlgOw+Xejt24C66wiMq8pMeUk8MKzrzABZGC5oFJIxoZFbBHJ2Wf0WQ7PsG3piNwfDOVPK0UWPK8ifOgQ2v8AKsDT+uuIudeHsnFIXIgkiJ7a1IB/I9j+o8BLLTJIVKWNo2YOpVlJBUgggjuCDuCO1cbl8AuYJHh5HUdUVpgV1MASQi6jR9B5d+3GWf8ADItczlpkXQG2sqvyBjXnNbams0AL24+gvhUIVwFihjeNoWMc3UQKxlADOTpJ9W9zXb04aMLmNa51ZF4KzM0taCeqYclFmVJIRC7KSUkYagoOzaSu4J7bHisi5TGunDApbzurl22HzKDGFJNAWx2Hodhx45liuk3Uh0QiiZpH+Rh2FqGBZxQOslaG1m6EMWXJOekuXAwbdjGrJIFHfRbtYPbWKqyQbqspVEP3Whh8k2Smte5dkU77jUBQG30F8TZnNkjC1btJ8iJRL/Ub1p3FsSFFiyL4mw8FIkCRqFUeg/zk+5PqTueIsLlEUJZo41Ut3ofUmh7CyTQoWSe5PEUSj8Rpcp+XSA46eZ4QFWYlyevHpFGMLZNDZjV+vAPwj4UjwslWzul1JcZnk6hUohMiKFBby7KaNd+wsAcPPjP/AIMv+MYn/ioeIZ4gebRkgGsSSrHb72Pt7bcRRV+Z8njSBmj686syiKKGYqFVyAwTSQuiizeckAeUFVoCLBzJXdVlaCCOJVfpB1V00te4Bb7oIAN9HzMSBQAseIoMfDiknZ5o1JBEcMhQGRtjpC0NT0Ls0KLeU6mOK+LOY5WdIkUKIIywEWNFXlJsAkkDWxN+Zq7mgN+CCJ7mF7RYCKyJzwXAYCnzuR9OSSXAdJsYu6IzOtgqNTA6mQsAAWDDUCoBJBu6mLmwxSmLNJj0lzIyAPI50oFi0q2mNa9T9RYI8tpPh1jYSGXms/UlA2w8dgXsixrYfKPUnYD9I7A59lFFY6AaslQTdC9hYABI96F+w4VMYB3Vytgkik3fEHxqMyWMoXKRR6F1qikkm2OmPyjbSvc/Le11wpwcyYMDZFGwQaII9QRuD9RvxU1Xx3p4hHVbaKFLffht4/myonheWJJIVMjTSKWLxgAElVKguu2py3bRsTZCh8TcXmTznMZJRBoUJJHagIATbKjsyW2o+YnuN+w4T/CHjJcF5maHrF4HiUFqALkGz6keXsCD9eGP4WeO+ZSZ0eOJHyklLa45nJFVbNqYMy0B6bb9jfG6sUUDdtdhDPAvMs05caYpeR7qgbAHuSbCoDuQfKe1XXH0Pk/2Ux/8UyP9bi8eeXYWXBCiquOSqqmkax2AUOZPxdtRXQDRoGxZhWOUczg6siP/ALlyK0oUr73Fsbu1j29e/fiw2lT3bjayjnXK2yedTwLdyZIUkCyF0prb/krbb7bcadzfwvhw4T4kYERlAKlVZ3Z0IKuQLdwG02TsAasA8IWbzeTB5xl5CwvI00kkMCqAdczJBS7mwBVk19PXhJ5j4lzsDNnEsqyzuFXJB8yvsraCaWio8tpWnfSfXhiaTcGt6ABDYzJIRrP5BmY5tsfIjcAaXTVQv5rkjsaSK8p399PFODLnnqJ5Gk1EKIkkJDnsAY1oMfoQfr24sYvxqnXf7LEzqwazJOwCKCPlaQ+bUxYuTuTuCaPFDA8acyxh9qmVpIcuQEtIunqFFCnQ6U0flAAZf0RV0eEjHigaCZs3ZGVqvgvkgwzK2apR3TQEKFl6Z3Yl1BQ2QAwulC77NfCf8Q/DUOLLG+Mbx51JWjqVWU0yq1nYgghb2pq22Fc/HVgh/wBxL1AVEZE8lKqG1DDu5B3JsBtrG3C/4SzZM/NWDInZUyZ2kegK6rI9MF7KT8u3uLuhTemkELhXCDJG54JK7xcp4m1xSPE1UWjdkJHsShBI+nEUflfWpIcHVrBIfVd6tQ82q97u+NC5/wDB+aMKcV+vZplbSpF/iu6K+/Yj6+g7l3wqzZJWjdVhCAfeMdStfbTp+b69q47AngPesJPa5KmfmSTv1JpHlkoDW5sgDcAH8IB32rffvvxb5n4iyclVSfIkkVOwJA9Ks6ANRokW1miR6mznMPhjmxyiJEWa11akYAAXXm1ldJJ7d73q6NMPgD4anW8mdD8jaUicAhiKJc0SGX0A3B3PoOMvl04buFGlYD7pI3hBx+6GGLH8Om37eOcbP4oxooxiKiolZcFBQo2L1sAOOccyeXtXbqpHa3aKUPLvEeNj5eek+TDCxyEYLJIqEqcbHFgMRYsEX7g8E/374H93Yn/SIv8Aa4NaeOtA9uALSV8nxDy9pOonMseJyNLFMiDzAdtQfUCRvRqxZF0eKmVz7AnV8fLy8HIgYWGM0QNg9mAf5/UOldjspALOfTHsOOukPYfs4iiy4eH+RwzrPjy4BIFGKXKUxn+MNTPTgj2Iq9gdx5HimHFmL48+OR+KJcmEoVA2UMXFrWynTrQjSVaMro1LoL+iP2Djn2df0V/YOMloKuylXG8T4UhWSfmGG1UUQSoqoT60z2zjsCQK3oCzxdzPEvLZVAfMxWAIIP2iMEEdipD2rD3BB4OfZk/RX9g459kT9Bf5o40qQv8Afng/3bi/5eP/AGuOfv0wf7txf8vH/tcE/sUf6C/zR/Rx19hj/tafzR/RxFEreKPE+JLCiRZWPI7ZGLSpMjE1kxE0A1nYE8Knxk8aT8szMSbH0anikVg62CNaGtiCNx6HjVRhp+gu38Uce5IFb5lBr3AP+niKLAcz42Y+fB0M/GkjohhLjuGKsLF6JK2okEWdifXfhi8GHkfUimTO1SpvU7iMFt9PldVFrZqid9ze3Gs/Yo/0F/mj+jjn2KP9Bf5o/o42JHAbQcLYkcBtBwvnTm2er5sw1RmSSV2AWZdFMxIIctoCkUdRP7OwdPD3gnkmP97kZWNkS1qYPPEY1arbSgI1Ld1q1H9fGrfYY/7Wn80f0cc+wx/2tP5o/o4LLqHStaw8BEkndI0N4AXxtzvOibIlbHTpwl2MaEklUvyjck3X7OJOR8nfMkZBLDFpUtc0qxqaIFAtsWN7D8+PsX7FH+gv80f0cd/Yo/0F/mj+jhakHcV8Z5/IJYWCsEJJoFJY3BP8qNiP8/Go/C/luFgxyzZrwNO4pEMsbKq96Yxs2lmartbWgfet7+xR/oL/ADR/Rxz7In6C/wA0cWqSFy/nOGNMiZPLCw3DPOQ97ggtIxe/dyCXvcCuLXJefpk80j0ZEOR08bIBaIUATLjfx2sWDR2uj34OJhZHV3EfTvY0tadbWD5dWrp6AK2uySduKkkXMFZhEsIXU1M2m9Jk8vyVsI6779+5AuKLLOeeMkw+dzvIuoYzTNGuoi5ZY0A7HsdKqb2As7kAcZ9lcwm5lm6pp4xJKa1yuEjQb0LOyoo2A+vqTx9NzQ5YjjIjSSQPIX1lAGQFwikqNiQUOw/CQTvv1DjZfQkV4scS9Jum6Ndyb6bVowoHY3ZF3tXFUtB1IR4Xm5RhY8cS5WAWEYSSQSw3J+lqJayGYk0SRvxnXx15hiynHeHKWYgFFjikiaOMD5iQhLB2JQDaqU+w41Zos9dYWHFfc6C1qauQjVV9gI12G+on0I49GPOsHoYpoUV1EAk15rKkrW/lGrY9yRXF0qBo2vk4Ee4/aODHhTPWLJgdmChJomJ1Vssi3vewq9+PrXHxQUGuNFevMFogH1olQSPrQ4HSpkaiFxMcrdAmUg1v5iBCa9PLfqdzxnaiGS1Uk8R4i7xcwxh7h51cV7gGSwwPsa72DtVH9+GM5PUyYH9EAnijX82AmZv2jYDYWd7mbj5jBTHj4yEayQWDKfuz0wToU/wlXQ7e/FbBkzHsnHxTstLW41uwsm6IRAGIHzbgEHfjSEvON4uxA2kZmLGrd3E4eyNgoMuyr3N9vbck8CcvxH1JC6SRzKrut+WSwmgWRHZjSnDBkIr5jqJEXBoR5kSMzwwOdzY00oGttgACbCqoF/jUk7NfgcjyW802PiSNRogHTYC6dSNQNMZCt2d+62eIogUnMeo+KupN8mBvNC6MW1XSu7s0rFbJ1UdI1WLAbvhq5RyV0nEhxoIlXUBpdmIBJPkX5I9QCatIF/qA45xFF//Z"/>
          <p:cNvSpPr>
            <a:spLocks noChangeAspect="1" noChangeArrowheads="1"/>
          </p:cNvSpPr>
          <p:nvPr/>
        </p:nvSpPr>
        <p:spPr bwMode="auto">
          <a:xfrm>
            <a:off x="63500" y="-877888"/>
            <a:ext cx="2514600" cy="18192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161</TotalTime>
  <Words>238</Words>
  <Application>Microsoft Office PowerPoint</Application>
  <PresentationFormat>On-screen Show (4:3)</PresentationFormat>
  <Paragraphs>18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Module</vt:lpstr>
      <vt:lpstr>Slide 1</vt:lpstr>
      <vt:lpstr>Does the book tell a good story?</vt:lpstr>
      <vt:lpstr>How accurate and complete are the facts? </vt:lpstr>
      <vt:lpstr>Whose voices are missing?</vt:lpstr>
      <vt:lpstr>Is the Language Authentic to the Time?</vt:lpstr>
      <vt:lpstr>Strategies </vt:lpstr>
    </vt:vector>
  </TitlesOfParts>
  <Company>UMUC Asia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Lab User</dc:creator>
  <cp:lastModifiedBy>Owner</cp:lastModifiedBy>
  <cp:revision>18</cp:revision>
  <dcterms:created xsi:type="dcterms:W3CDTF">2011-11-28T02:56:27Z</dcterms:created>
  <dcterms:modified xsi:type="dcterms:W3CDTF">2011-11-28T07:35:24Z</dcterms:modified>
</cp:coreProperties>
</file>